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D9D9D9"/>
    <a:srgbClr val="66FFFF"/>
    <a:srgbClr val="00B0F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蝶リボンのイラスト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A30FE9-F934-69B9-0CA5-36B6F97277AF}"/>
              </a:ext>
            </a:extLst>
          </p:cNvPr>
          <p:cNvGrpSpPr/>
          <p:nvPr/>
        </p:nvGrpSpPr>
        <p:grpSpPr>
          <a:xfrm>
            <a:off x="776097" y="1531984"/>
            <a:ext cx="2475104" cy="1322118"/>
            <a:chOff x="519557" y="1371601"/>
            <a:chExt cx="8866892" cy="2961110"/>
          </a:xfrm>
          <a:solidFill>
            <a:srgbClr val="FF0000"/>
          </a:solidFill>
        </p:grpSpPr>
        <p:sp>
          <p:nvSpPr>
            <p:cNvPr id="4" name="台形 4">
              <a:extLst>
                <a:ext uri="{FF2B5EF4-FFF2-40B4-BE49-F238E27FC236}">
                  <a16:creationId xmlns:a16="http://schemas.microsoft.com/office/drawing/2014/main" id="{B1CA7C77-1AC6-DD21-07F3-7C2536BB6E1E}"/>
                </a:ext>
              </a:extLst>
            </p:cNvPr>
            <p:cNvSpPr/>
            <p:nvPr/>
          </p:nvSpPr>
          <p:spPr>
            <a:xfrm rot="16200000" flipH="1">
              <a:off x="5955870" y="902132"/>
              <a:ext cx="2961110" cy="3900048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  <a:gd name="connsiteX0" fmla="*/ 14913 w 1279889"/>
                <a:gd name="connsiteY0" fmla="*/ 1500877 h 1703234"/>
                <a:gd name="connsiteX1" fmla="*/ 452906 w 1279889"/>
                <a:gd name="connsiteY1" fmla="*/ 51203 h 1703234"/>
                <a:gd name="connsiteX2" fmla="*/ 834220 w 1279889"/>
                <a:gd name="connsiteY2" fmla="*/ 51203 h 1703234"/>
                <a:gd name="connsiteX3" fmla="*/ 1272213 w 1279889"/>
                <a:gd name="connsiteY3" fmla="*/ 1500877 h 1703234"/>
                <a:gd name="connsiteX4" fmla="*/ 14913 w 1279889"/>
                <a:gd name="connsiteY4" fmla="*/ 1500877 h 1703234"/>
                <a:gd name="connsiteX0" fmla="*/ 14913 w 1294573"/>
                <a:gd name="connsiteY0" fmla="*/ 1500877 h 1769121"/>
                <a:gd name="connsiteX1" fmla="*/ 452906 w 1294573"/>
                <a:gd name="connsiteY1" fmla="*/ 51203 h 1769121"/>
                <a:gd name="connsiteX2" fmla="*/ 834220 w 1294573"/>
                <a:gd name="connsiteY2" fmla="*/ 51203 h 1769121"/>
                <a:gd name="connsiteX3" fmla="*/ 1272213 w 1294573"/>
                <a:gd name="connsiteY3" fmla="*/ 1500877 h 1769121"/>
                <a:gd name="connsiteX4" fmla="*/ 14913 w 1294573"/>
                <a:gd name="connsiteY4" fmla="*/ 1500877 h 176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573" h="1769121">
                  <a:moveTo>
                    <a:pt x="14913" y="1500877"/>
                  </a:moveTo>
                  <a:cubicBezTo>
                    <a:pt x="-89836" y="1109602"/>
                    <a:pt x="389301" y="117878"/>
                    <a:pt x="452906" y="51203"/>
                  </a:cubicBezTo>
                  <a:cubicBezTo>
                    <a:pt x="516511" y="-15472"/>
                    <a:pt x="754740" y="-18647"/>
                    <a:pt x="834220" y="51203"/>
                  </a:cubicBezTo>
                  <a:cubicBezTo>
                    <a:pt x="913700" y="121053"/>
                    <a:pt x="1403985" y="1178489"/>
                    <a:pt x="1272213" y="1500877"/>
                  </a:cubicBezTo>
                  <a:cubicBezTo>
                    <a:pt x="1140441" y="1823265"/>
                    <a:pt x="119662" y="1892152"/>
                    <a:pt x="14913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53FCB5B-3B55-5AFA-F45D-9ABC10B46227}"/>
                </a:ext>
              </a:extLst>
            </p:cNvPr>
            <p:cNvSpPr/>
            <p:nvPr/>
          </p:nvSpPr>
          <p:spPr>
            <a:xfrm rot="5400000" flipH="1">
              <a:off x="989024" y="902134"/>
              <a:ext cx="2961110" cy="3900044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  <a:gd name="connsiteX0" fmla="*/ 14913 w 1279889"/>
                <a:gd name="connsiteY0" fmla="*/ 1500877 h 1703234"/>
                <a:gd name="connsiteX1" fmla="*/ 452906 w 1279889"/>
                <a:gd name="connsiteY1" fmla="*/ 51203 h 1703234"/>
                <a:gd name="connsiteX2" fmla="*/ 834220 w 1279889"/>
                <a:gd name="connsiteY2" fmla="*/ 51203 h 1703234"/>
                <a:gd name="connsiteX3" fmla="*/ 1272213 w 1279889"/>
                <a:gd name="connsiteY3" fmla="*/ 1500877 h 1703234"/>
                <a:gd name="connsiteX4" fmla="*/ 14913 w 1279889"/>
                <a:gd name="connsiteY4" fmla="*/ 1500877 h 1703234"/>
                <a:gd name="connsiteX0" fmla="*/ 14913 w 1294573"/>
                <a:gd name="connsiteY0" fmla="*/ 1500877 h 1769121"/>
                <a:gd name="connsiteX1" fmla="*/ 452906 w 1294573"/>
                <a:gd name="connsiteY1" fmla="*/ 51203 h 1769121"/>
                <a:gd name="connsiteX2" fmla="*/ 834220 w 1294573"/>
                <a:gd name="connsiteY2" fmla="*/ 51203 h 1769121"/>
                <a:gd name="connsiteX3" fmla="*/ 1272213 w 1294573"/>
                <a:gd name="connsiteY3" fmla="*/ 1500877 h 1769121"/>
                <a:gd name="connsiteX4" fmla="*/ 14913 w 1294573"/>
                <a:gd name="connsiteY4" fmla="*/ 1500877 h 176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573" h="1769121">
                  <a:moveTo>
                    <a:pt x="14913" y="1500877"/>
                  </a:moveTo>
                  <a:cubicBezTo>
                    <a:pt x="-89836" y="1109602"/>
                    <a:pt x="389301" y="117878"/>
                    <a:pt x="452906" y="51203"/>
                  </a:cubicBezTo>
                  <a:cubicBezTo>
                    <a:pt x="516511" y="-15472"/>
                    <a:pt x="754740" y="-18647"/>
                    <a:pt x="834220" y="51203"/>
                  </a:cubicBezTo>
                  <a:cubicBezTo>
                    <a:pt x="913700" y="121053"/>
                    <a:pt x="1403985" y="1178489"/>
                    <a:pt x="1272213" y="1500877"/>
                  </a:cubicBezTo>
                  <a:cubicBezTo>
                    <a:pt x="1140441" y="1823265"/>
                    <a:pt x="119662" y="1892152"/>
                    <a:pt x="14913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3DD685F-CCA3-A5D2-E889-2012815C2B6A}"/>
                </a:ext>
              </a:extLst>
            </p:cNvPr>
            <p:cNvSpPr/>
            <p:nvPr/>
          </p:nvSpPr>
          <p:spPr>
            <a:xfrm rot="5400000" flipV="1">
              <a:off x="4272545" y="1926357"/>
              <a:ext cx="1360912" cy="1851598"/>
            </a:xfrm>
            <a:custGeom>
              <a:avLst/>
              <a:gdLst>
                <a:gd name="connsiteX0" fmla="*/ 0 w 1360912"/>
                <a:gd name="connsiteY0" fmla="*/ 925799 h 1851598"/>
                <a:gd name="connsiteX1" fmla="*/ 53474 w 1360912"/>
                <a:gd name="connsiteY1" fmla="*/ 1570915 h 1851598"/>
                <a:gd name="connsiteX2" fmla="*/ 91256 w 1360912"/>
                <a:gd name="connsiteY2" fmla="*/ 1740457 h 1851598"/>
                <a:gd name="connsiteX3" fmla="*/ 127219 w 1360912"/>
                <a:gd name="connsiteY3" fmla="*/ 1776606 h 1851598"/>
                <a:gd name="connsiteX4" fmla="*/ 134261 w 1360912"/>
                <a:gd name="connsiteY4" fmla="*/ 1778844 h 1851598"/>
                <a:gd name="connsiteX5" fmla="*/ 680529 w 1360912"/>
                <a:gd name="connsiteY5" fmla="*/ 1851598 h 1851598"/>
                <a:gd name="connsiteX6" fmla="*/ 1226797 w 1360912"/>
                <a:gd name="connsiteY6" fmla="*/ 1778844 h 1851598"/>
                <a:gd name="connsiteX7" fmla="*/ 1228550 w 1360912"/>
                <a:gd name="connsiteY7" fmla="*/ 1778287 h 1851598"/>
                <a:gd name="connsiteX8" fmla="*/ 1229526 w 1360912"/>
                <a:gd name="connsiteY8" fmla="*/ 1777366 h 1851598"/>
                <a:gd name="connsiteX9" fmla="*/ 1270677 w 1360912"/>
                <a:gd name="connsiteY9" fmla="*/ 1735874 h 1851598"/>
                <a:gd name="connsiteX10" fmla="*/ 1307438 w 1360912"/>
                <a:gd name="connsiteY10" fmla="*/ 1570915 h 1851598"/>
                <a:gd name="connsiteX11" fmla="*/ 1360912 w 1360912"/>
                <a:gd name="connsiteY11" fmla="*/ 925799 h 1851598"/>
                <a:gd name="connsiteX12" fmla="*/ 1307438 w 1360912"/>
                <a:gd name="connsiteY12" fmla="*/ 280684 h 1851598"/>
                <a:gd name="connsiteX13" fmla="*/ 1270677 w 1360912"/>
                <a:gd name="connsiteY13" fmla="*/ 115725 h 1851598"/>
                <a:gd name="connsiteX14" fmla="*/ 1229526 w 1360912"/>
                <a:gd name="connsiteY14" fmla="*/ 74234 h 1851598"/>
                <a:gd name="connsiteX15" fmla="*/ 1228549 w 1360912"/>
                <a:gd name="connsiteY15" fmla="*/ 73311 h 1851598"/>
                <a:gd name="connsiteX16" fmla="*/ 1226797 w 1360912"/>
                <a:gd name="connsiteY16" fmla="*/ 72754 h 1851598"/>
                <a:gd name="connsiteX17" fmla="*/ 680528 w 1360912"/>
                <a:gd name="connsiteY17" fmla="*/ 0 h 1851598"/>
                <a:gd name="connsiteX18" fmla="*/ 134261 w 1360912"/>
                <a:gd name="connsiteY18" fmla="*/ 72754 h 1851598"/>
                <a:gd name="connsiteX19" fmla="*/ 127221 w 1360912"/>
                <a:gd name="connsiteY19" fmla="*/ 74991 h 1851598"/>
                <a:gd name="connsiteX20" fmla="*/ 127221 w 1360912"/>
                <a:gd name="connsiteY20" fmla="*/ 74992 h 1851598"/>
                <a:gd name="connsiteX21" fmla="*/ 91153 w 1360912"/>
                <a:gd name="connsiteY21" fmla="*/ 111606 h 1851598"/>
                <a:gd name="connsiteX22" fmla="*/ 53474 w 1360912"/>
                <a:gd name="connsiteY22" fmla="*/ 280684 h 1851598"/>
                <a:gd name="connsiteX23" fmla="*/ 0 w 1360912"/>
                <a:gd name="connsiteY23" fmla="*/ 925799 h 18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0912" h="1851598">
                  <a:moveTo>
                    <a:pt x="0" y="925799"/>
                  </a:moveTo>
                  <a:cubicBezTo>
                    <a:pt x="0" y="1154632"/>
                    <a:pt x="19041" y="1372632"/>
                    <a:pt x="53474" y="1570915"/>
                  </a:cubicBezTo>
                  <a:lnTo>
                    <a:pt x="91256" y="1740457"/>
                  </a:lnTo>
                  <a:lnTo>
                    <a:pt x="127219" y="1776606"/>
                  </a:lnTo>
                  <a:lnTo>
                    <a:pt x="134261" y="1778844"/>
                  </a:lnTo>
                  <a:cubicBezTo>
                    <a:pt x="302162" y="1825692"/>
                    <a:pt x="486759" y="1851598"/>
                    <a:pt x="680529" y="1851598"/>
                  </a:cubicBezTo>
                  <a:cubicBezTo>
                    <a:pt x="874298" y="1851598"/>
                    <a:pt x="1058896" y="1825692"/>
                    <a:pt x="1226797" y="1778844"/>
                  </a:cubicBezTo>
                  <a:lnTo>
                    <a:pt x="1228550" y="1778287"/>
                  </a:lnTo>
                  <a:lnTo>
                    <a:pt x="1229526" y="1777366"/>
                  </a:lnTo>
                  <a:lnTo>
                    <a:pt x="1270677" y="1735874"/>
                  </a:lnTo>
                  <a:lnTo>
                    <a:pt x="1307438" y="1570915"/>
                  </a:lnTo>
                  <a:cubicBezTo>
                    <a:pt x="1341871" y="1372632"/>
                    <a:pt x="1360912" y="1154632"/>
                    <a:pt x="1360912" y="925799"/>
                  </a:cubicBezTo>
                  <a:cubicBezTo>
                    <a:pt x="1360912" y="696967"/>
                    <a:pt x="1341871" y="478967"/>
                    <a:pt x="1307438" y="280684"/>
                  </a:cubicBezTo>
                  <a:lnTo>
                    <a:pt x="1270677" y="115725"/>
                  </a:lnTo>
                  <a:lnTo>
                    <a:pt x="1229526" y="74234"/>
                  </a:lnTo>
                  <a:lnTo>
                    <a:pt x="1228549" y="73311"/>
                  </a:lnTo>
                  <a:lnTo>
                    <a:pt x="1226797" y="72754"/>
                  </a:lnTo>
                  <a:cubicBezTo>
                    <a:pt x="1058896" y="25906"/>
                    <a:pt x="874298" y="0"/>
                    <a:pt x="680528" y="0"/>
                  </a:cubicBezTo>
                  <a:cubicBezTo>
                    <a:pt x="486759" y="0"/>
                    <a:pt x="302161" y="25906"/>
                    <a:pt x="134261" y="72754"/>
                  </a:cubicBezTo>
                  <a:lnTo>
                    <a:pt x="127221" y="74991"/>
                  </a:lnTo>
                  <a:lnTo>
                    <a:pt x="127221" y="74992"/>
                  </a:lnTo>
                  <a:lnTo>
                    <a:pt x="91153" y="111606"/>
                  </a:lnTo>
                  <a:lnTo>
                    <a:pt x="53474" y="280684"/>
                  </a:lnTo>
                  <a:cubicBezTo>
                    <a:pt x="19041" y="478967"/>
                    <a:pt x="0" y="696967"/>
                    <a:pt x="0" y="925799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51D0AD1-786E-DCBE-999E-0F24B7DADB23}"/>
              </a:ext>
            </a:extLst>
          </p:cNvPr>
          <p:cNvGrpSpPr/>
          <p:nvPr/>
        </p:nvGrpSpPr>
        <p:grpSpPr>
          <a:xfrm>
            <a:off x="3940899" y="1374914"/>
            <a:ext cx="2055802" cy="1777648"/>
            <a:chOff x="5219440" y="1293027"/>
            <a:chExt cx="4717537" cy="4079247"/>
          </a:xfrm>
          <a:solidFill>
            <a:srgbClr val="FF0000"/>
          </a:solidFill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B1006AE-CD17-8DE1-BCD7-138BFE93B950}"/>
                </a:ext>
              </a:extLst>
            </p:cNvPr>
            <p:cNvGrpSpPr/>
            <p:nvPr/>
          </p:nvGrpSpPr>
          <p:grpSpPr>
            <a:xfrm>
              <a:off x="7745040" y="1308267"/>
              <a:ext cx="2191937" cy="4064007"/>
              <a:chOff x="6542820" y="1293027"/>
              <a:chExt cx="2191937" cy="4064007"/>
            </a:xfrm>
            <a:grpFill/>
          </p:grpSpPr>
          <p:sp>
            <p:nvSpPr>
              <p:cNvPr id="13" name="台形 4">
                <a:extLst>
                  <a:ext uri="{FF2B5EF4-FFF2-40B4-BE49-F238E27FC236}">
                    <a16:creationId xmlns:a16="http://schemas.microsoft.com/office/drawing/2014/main" id="{992B4B99-D32D-1D3E-2F6E-1DEBDD887D49}"/>
                  </a:ext>
                </a:extLst>
              </p:cNvPr>
              <p:cNvSpPr/>
              <p:nvPr/>
            </p:nvSpPr>
            <p:spPr>
              <a:xfrm rot="16200000">
                <a:off x="6595599" y="3416752"/>
                <a:ext cx="1928036" cy="1952528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702 w 1722849"/>
                  <a:gd name="connsiteY0" fmla="*/ 2531508 h 2766883"/>
                  <a:gd name="connsiteX1" fmla="*/ 1040904 w 1722849"/>
                  <a:gd name="connsiteY1" fmla="*/ 363622 h 2766883"/>
                  <a:gd name="connsiteX2" fmla="*/ 1588657 w 1722849"/>
                  <a:gd name="connsiteY2" fmla="*/ 124215 h 2766883"/>
                  <a:gd name="connsiteX3" fmla="*/ 1555056 w 1722849"/>
                  <a:gd name="connsiteY3" fmla="*/ 2218440 h 2766883"/>
                  <a:gd name="connsiteX4" fmla="*/ 3702 w 1722849"/>
                  <a:gd name="connsiteY4" fmla="*/ 2531508 h 2766883"/>
                  <a:gd name="connsiteX0" fmla="*/ 0 w 1719147"/>
                  <a:gd name="connsiteY0" fmla="*/ 2531508 h 2766882"/>
                  <a:gd name="connsiteX1" fmla="*/ 1037202 w 1719147"/>
                  <a:gd name="connsiteY1" fmla="*/ 363622 h 2766882"/>
                  <a:gd name="connsiteX2" fmla="*/ 1584955 w 1719147"/>
                  <a:gd name="connsiteY2" fmla="*/ 124215 h 2766882"/>
                  <a:gd name="connsiteX3" fmla="*/ 1551354 w 1719147"/>
                  <a:gd name="connsiteY3" fmla="*/ 2218440 h 2766882"/>
                  <a:gd name="connsiteX4" fmla="*/ 0 w 1719147"/>
                  <a:gd name="connsiteY4" fmla="*/ 2531508 h 2766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147" h="2766882">
                    <a:moveTo>
                      <a:pt x="0" y="2531508"/>
                    </a:moveTo>
                    <a:cubicBezTo>
                      <a:pt x="755162" y="1414515"/>
                      <a:pt x="706467" y="829295"/>
                      <a:pt x="1037202" y="363622"/>
                    </a:cubicBezTo>
                    <a:cubicBezTo>
                      <a:pt x="1367937" y="-102051"/>
                      <a:pt x="1527002" y="-46803"/>
                      <a:pt x="1584955" y="124215"/>
                    </a:cubicBezTo>
                    <a:cubicBezTo>
                      <a:pt x="1642908" y="295233"/>
                      <a:pt x="1873647" y="1409498"/>
                      <a:pt x="1551354" y="2218440"/>
                    </a:cubicBezTo>
                    <a:cubicBezTo>
                      <a:pt x="1229061" y="3027382"/>
                      <a:pt x="63499" y="2766984"/>
                      <a:pt x="0" y="253150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4">
                <a:extLst>
                  <a:ext uri="{FF2B5EF4-FFF2-40B4-BE49-F238E27FC236}">
                    <a16:creationId xmlns:a16="http://schemas.microsoft.com/office/drawing/2014/main" id="{371A96AC-AA23-8A2F-00E5-FC7079D95160}"/>
                  </a:ext>
                </a:extLst>
              </p:cNvPr>
              <p:cNvSpPr/>
              <p:nvPr/>
            </p:nvSpPr>
            <p:spPr>
              <a:xfrm rot="16200000" flipH="1">
                <a:off x="6385651" y="1450196"/>
                <a:ext cx="2506276" cy="2191937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073 w 1827910"/>
                  <a:gd name="connsiteY0" fmla="*/ 2377916 h 2524239"/>
                  <a:gd name="connsiteX1" fmla="*/ 1162335 w 1827910"/>
                  <a:gd name="connsiteY1" fmla="*/ 338940 h 2524239"/>
                  <a:gd name="connsiteX2" fmla="*/ 1710088 w 1827910"/>
                  <a:gd name="connsiteY2" fmla="*/ 99533 h 2524239"/>
                  <a:gd name="connsiteX3" fmla="*/ 1676487 w 1827910"/>
                  <a:gd name="connsiteY3" fmla="*/ 2193758 h 2524239"/>
                  <a:gd name="connsiteX4" fmla="*/ 3073 w 1827910"/>
                  <a:gd name="connsiteY4" fmla="*/ 2377916 h 2524239"/>
                  <a:gd name="connsiteX0" fmla="*/ 0 w 1824837"/>
                  <a:gd name="connsiteY0" fmla="*/ 2377915 h 2524238"/>
                  <a:gd name="connsiteX1" fmla="*/ 1159262 w 1824837"/>
                  <a:gd name="connsiteY1" fmla="*/ 338939 h 2524238"/>
                  <a:gd name="connsiteX2" fmla="*/ 1707015 w 1824837"/>
                  <a:gd name="connsiteY2" fmla="*/ 99532 h 2524238"/>
                  <a:gd name="connsiteX3" fmla="*/ 1673414 w 1824837"/>
                  <a:gd name="connsiteY3" fmla="*/ 2193757 h 2524238"/>
                  <a:gd name="connsiteX4" fmla="*/ 0 w 1824837"/>
                  <a:gd name="connsiteY4" fmla="*/ 2377915 h 2524238"/>
                  <a:gd name="connsiteX0" fmla="*/ 0 w 1824837"/>
                  <a:gd name="connsiteY0" fmla="*/ 2377915 h 2648699"/>
                  <a:gd name="connsiteX1" fmla="*/ 1159262 w 1824837"/>
                  <a:gd name="connsiteY1" fmla="*/ 338939 h 2648699"/>
                  <a:gd name="connsiteX2" fmla="*/ 1707015 w 1824837"/>
                  <a:gd name="connsiteY2" fmla="*/ 99532 h 2648699"/>
                  <a:gd name="connsiteX3" fmla="*/ 1673414 w 1824837"/>
                  <a:gd name="connsiteY3" fmla="*/ 2193757 h 2648699"/>
                  <a:gd name="connsiteX4" fmla="*/ 0 w 1824837"/>
                  <a:gd name="connsiteY4" fmla="*/ 2377915 h 264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37" h="2648699">
                    <a:moveTo>
                      <a:pt x="0" y="2377915"/>
                    </a:moveTo>
                    <a:cubicBezTo>
                      <a:pt x="774277" y="1415019"/>
                      <a:pt x="874760" y="718669"/>
                      <a:pt x="1159262" y="338939"/>
                    </a:cubicBezTo>
                    <a:cubicBezTo>
                      <a:pt x="1443764" y="-40791"/>
                      <a:pt x="1649062" y="-71486"/>
                      <a:pt x="1707015" y="99532"/>
                    </a:cubicBezTo>
                    <a:cubicBezTo>
                      <a:pt x="1764968" y="270550"/>
                      <a:pt x="1957916" y="1814027"/>
                      <a:pt x="1673414" y="2193757"/>
                    </a:cubicBezTo>
                    <a:cubicBezTo>
                      <a:pt x="1388912" y="2573487"/>
                      <a:pt x="451871" y="2898838"/>
                      <a:pt x="0" y="237791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D07D2BC-0182-FAA0-E7E7-CF12F18CA4A4}"/>
                </a:ext>
              </a:extLst>
            </p:cNvPr>
            <p:cNvGrpSpPr/>
            <p:nvPr/>
          </p:nvGrpSpPr>
          <p:grpSpPr>
            <a:xfrm flipH="1">
              <a:off x="5219440" y="1293027"/>
              <a:ext cx="2191937" cy="4064007"/>
              <a:chOff x="6542820" y="1293027"/>
              <a:chExt cx="2191937" cy="4064007"/>
            </a:xfrm>
            <a:grpFill/>
          </p:grpSpPr>
          <p:sp>
            <p:nvSpPr>
              <p:cNvPr id="11" name="台形 4">
                <a:extLst>
                  <a:ext uri="{FF2B5EF4-FFF2-40B4-BE49-F238E27FC236}">
                    <a16:creationId xmlns:a16="http://schemas.microsoft.com/office/drawing/2014/main" id="{7D3F5579-63F8-39F1-0E4F-98B9F3946670}"/>
                  </a:ext>
                </a:extLst>
              </p:cNvPr>
              <p:cNvSpPr/>
              <p:nvPr/>
            </p:nvSpPr>
            <p:spPr>
              <a:xfrm rot="16200000">
                <a:off x="6580359" y="3416752"/>
                <a:ext cx="1928036" cy="1952528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702 w 1722849"/>
                  <a:gd name="connsiteY0" fmla="*/ 2531508 h 2766883"/>
                  <a:gd name="connsiteX1" fmla="*/ 1040904 w 1722849"/>
                  <a:gd name="connsiteY1" fmla="*/ 363622 h 2766883"/>
                  <a:gd name="connsiteX2" fmla="*/ 1588657 w 1722849"/>
                  <a:gd name="connsiteY2" fmla="*/ 124215 h 2766883"/>
                  <a:gd name="connsiteX3" fmla="*/ 1555056 w 1722849"/>
                  <a:gd name="connsiteY3" fmla="*/ 2218440 h 2766883"/>
                  <a:gd name="connsiteX4" fmla="*/ 3702 w 1722849"/>
                  <a:gd name="connsiteY4" fmla="*/ 2531508 h 2766883"/>
                  <a:gd name="connsiteX0" fmla="*/ 0 w 1719147"/>
                  <a:gd name="connsiteY0" fmla="*/ 2531508 h 2766882"/>
                  <a:gd name="connsiteX1" fmla="*/ 1037202 w 1719147"/>
                  <a:gd name="connsiteY1" fmla="*/ 363622 h 2766882"/>
                  <a:gd name="connsiteX2" fmla="*/ 1584955 w 1719147"/>
                  <a:gd name="connsiteY2" fmla="*/ 124215 h 2766882"/>
                  <a:gd name="connsiteX3" fmla="*/ 1551354 w 1719147"/>
                  <a:gd name="connsiteY3" fmla="*/ 2218440 h 2766882"/>
                  <a:gd name="connsiteX4" fmla="*/ 0 w 1719147"/>
                  <a:gd name="connsiteY4" fmla="*/ 2531508 h 2766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147" h="2766882">
                    <a:moveTo>
                      <a:pt x="0" y="2531508"/>
                    </a:moveTo>
                    <a:cubicBezTo>
                      <a:pt x="755162" y="1414515"/>
                      <a:pt x="706467" y="829295"/>
                      <a:pt x="1037202" y="363622"/>
                    </a:cubicBezTo>
                    <a:cubicBezTo>
                      <a:pt x="1367937" y="-102051"/>
                      <a:pt x="1527002" y="-46803"/>
                      <a:pt x="1584955" y="124215"/>
                    </a:cubicBezTo>
                    <a:cubicBezTo>
                      <a:pt x="1642908" y="295233"/>
                      <a:pt x="1873647" y="1409498"/>
                      <a:pt x="1551354" y="2218440"/>
                    </a:cubicBezTo>
                    <a:cubicBezTo>
                      <a:pt x="1229061" y="3027382"/>
                      <a:pt x="63499" y="2766984"/>
                      <a:pt x="0" y="253150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4">
                <a:extLst>
                  <a:ext uri="{FF2B5EF4-FFF2-40B4-BE49-F238E27FC236}">
                    <a16:creationId xmlns:a16="http://schemas.microsoft.com/office/drawing/2014/main" id="{6971E3BE-9A29-F026-8E37-23D4B4AF9AE8}"/>
                  </a:ext>
                </a:extLst>
              </p:cNvPr>
              <p:cNvSpPr/>
              <p:nvPr/>
            </p:nvSpPr>
            <p:spPr>
              <a:xfrm rot="16200000" flipH="1">
                <a:off x="6385651" y="1450196"/>
                <a:ext cx="2506276" cy="2191937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073 w 1827910"/>
                  <a:gd name="connsiteY0" fmla="*/ 2377916 h 2524239"/>
                  <a:gd name="connsiteX1" fmla="*/ 1162335 w 1827910"/>
                  <a:gd name="connsiteY1" fmla="*/ 338940 h 2524239"/>
                  <a:gd name="connsiteX2" fmla="*/ 1710088 w 1827910"/>
                  <a:gd name="connsiteY2" fmla="*/ 99533 h 2524239"/>
                  <a:gd name="connsiteX3" fmla="*/ 1676487 w 1827910"/>
                  <a:gd name="connsiteY3" fmla="*/ 2193758 h 2524239"/>
                  <a:gd name="connsiteX4" fmla="*/ 3073 w 1827910"/>
                  <a:gd name="connsiteY4" fmla="*/ 2377916 h 2524239"/>
                  <a:gd name="connsiteX0" fmla="*/ 0 w 1824837"/>
                  <a:gd name="connsiteY0" fmla="*/ 2377915 h 2524238"/>
                  <a:gd name="connsiteX1" fmla="*/ 1159262 w 1824837"/>
                  <a:gd name="connsiteY1" fmla="*/ 338939 h 2524238"/>
                  <a:gd name="connsiteX2" fmla="*/ 1707015 w 1824837"/>
                  <a:gd name="connsiteY2" fmla="*/ 99532 h 2524238"/>
                  <a:gd name="connsiteX3" fmla="*/ 1673414 w 1824837"/>
                  <a:gd name="connsiteY3" fmla="*/ 2193757 h 2524238"/>
                  <a:gd name="connsiteX4" fmla="*/ 0 w 1824837"/>
                  <a:gd name="connsiteY4" fmla="*/ 2377915 h 2524238"/>
                  <a:gd name="connsiteX0" fmla="*/ 0 w 1824837"/>
                  <a:gd name="connsiteY0" fmla="*/ 2377915 h 2648699"/>
                  <a:gd name="connsiteX1" fmla="*/ 1159262 w 1824837"/>
                  <a:gd name="connsiteY1" fmla="*/ 338939 h 2648699"/>
                  <a:gd name="connsiteX2" fmla="*/ 1707015 w 1824837"/>
                  <a:gd name="connsiteY2" fmla="*/ 99532 h 2648699"/>
                  <a:gd name="connsiteX3" fmla="*/ 1673414 w 1824837"/>
                  <a:gd name="connsiteY3" fmla="*/ 2193757 h 2648699"/>
                  <a:gd name="connsiteX4" fmla="*/ 0 w 1824837"/>
                  <a:gd name="connsiteY4" fmla="*/ 2377915 h 264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37" h="2648699">
                    <a:moveTo>
                      <a:pt x="0" y="2377915"/>
                    </a:moveTo>
                    <a:cubicBezTo>
                      <a:pt x="774277" y="1415019"/>
                      <a:pt x="874760" y="718669"/>
                      <a:pt x="1159262" y="338939"/>
                    </a:cubicBezTo>
                    <a:cubicBezTo>
                      <a:pt x="1443764" y="-40791"/>
                      <a:pt x="1649062" y="-71486"/>
                      <a:pt x="1707015" y="99532"/>
                    </a:cubicBezTo>
                    <a:cubicBezTo>
                      <a:pt x="1764968" y="270550"/>
                      <a:pt x="1957916" y="1814027"/>
                      <a:pt x="1673414" y="2193757"/>
                    </a:cubicBezTo>
                    <a:cubicBezTo>
                      <a:pt x="1388912" y="2573487"/>
                      <a:pt x="451871" y="2898838"/>
                      <a:pt x="0" y="237791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9725F98-1399-1325-915D-F24F33C79071}"/>
                </a:ext>
              </a:extLst>
            </p:cNvPr>
            <p:cNvSpPr/>
            <p:nvPr/>
          </p:nvSpPr>
          <p:spPr>
            <a:xfrm rot="5400000" flipV="1">
              <a:off x="7191420" y="3283437"/>
              <a:ext cx="770698" cy="513190"/>
            </a:xfrm>
            <a:custGeom>
              <a:avLst/>
              <a:gdLst>
                <a:gd name="connsiteX0" fmla="*/ 0 w 1360912"/>
                <a:gd name="connsiteY0" fmla="*/ 925799 h 1851598"/>
                <a:gd name="connsiteX1" fmla="*/ 53474 w 1360912"/>
                <a:gd name="connsiteY1" fmla="*/ 1570915 h 1851598"/>
                <a:gd name="connsiteX2" fmla="*/ 91256 w 1360912"/>
                <a:gd name="connsiteY2" fmla="*/ 1740457 h 1851598"/>
                <a:gd name="connsiteX3" fmla="*/ 127219 w 1360912"/>
                <a:gd name="connsiteY3" fmla="*/ 1776606 h 1851598"/>
                <a:gd name="connsiteX4" fmla="*/ 134261 w 1360912"/>
                <a:gd name="connsiteY4" fmla="*/ 1778844 h 1851598"/>
                <a:gd name="connsiteX5" fmla="*/ 680529 w 1360912"/>
                <a:gd name="connsiteY5" fmla="*/ 1851598 h 1851598"/>
                <a:gd name="connsiteX6" fmla="*/ 1226797 w 1360912"/>
                <a:gd name="connsiteY6" fmla="*/ 1778844 h 1851598"/>
                <a:gd name="connsiteX7" fmla="*/ 1228550 w 1360912"/>
                <a:gd name="connsiteY7" fmla="*/ 1778287 h 1851598"/>
                <a:gd name="connsiteX8" fmla="*/ 1229526 w 1360912"/>
                <a:gd name="connsiteY8" fmla="*/ 1777366 h 1851598"/>
                <a:gd name="connsiteX9" fmla="*/ 1270677 w 1360912"/>
                <a:gd name="connsiteY9" fmla="*/ 1735874 h 1851598"/>
                <a:gd name="connsiteX10" fmla="*/ 1307438 w 1360912"/>
                <a:gd name="connsiteY10" fmla="*/ 1570915 h 1851598"/>
                <a:gd name="connsiteX11" fmla="*/ 1360912 w 1360912"/>
                <a:gd name="connsiteY11" fmla="*/ 925799 h 1851598"/>
                <a:gd name="connsiteX12" fmla="*/ 1307438 w 1360912"/>
                <a:gd name="connsiteY12" fmla="*/ 280684 h 1851598"/>
                <a:gd name="connsiteX13" fmla="*/ 1270677 w 1360912"/>
                <a:gd name="connsiteY13" fmla="*/ 115725 h 1851598"/>
                <a:gd name="connsiteX14" fmla="*/ 1229526 w 1360912"/>
                <a:gd name="connsiteY14" fmla="*/ 74234 h 1851598"/>
                <a:gd name="connsiteX15" fmla="*/ 1228549 w 1360912"/>
                <a:gd name="connsiteY15" fmla="*/ 73311 h 1851598"/>
                <a:gd name="connsiteX16" fmla="*/ 1226797 w 1360912"/>
                <a:gd name="connsiteY16" fmla="*/ 72754 h 1851598"/>
                <a:gd name="connsiteX17" fmla="*/ 680528 w 1360912"/>
                <a:gd name="connsiteY17" fmla="*/ 0 h 1851598"/>
                <a:gd name="connsiteX18" fmla="*/ 134261 w 1360912"/>
                <a:gd name="connsiteY18" fmla="*/ 72754 h 1851598"/>
                <a:gd name="connsiteX19" fmla="*/ 127221 w 1360912"/>
                <a:gd name="connsiteY19" fmla="*/ 74991 h 1851598"/>
                <a:gd name="connsiteX20" fmla="*/ 127221 w 1360912"/>
                <a:gd name="connsiteY20" fmla="*/ 74992 h 1851598"/>
                <a:gd name="connsiteX21" fmla="*/ 91153 w 1360912"/>
                <a:gd name="connsiteY21" fmla="*/ 111606 h 1851598"/>
                <a:gd name="connsiteX22" fmla="*/ 53474 w 1360912"/>
                <a:gd name="connsiteY22" fmla="*/ 280684 h 1851598"/>
                <a:gd name="connsiteX23" fmla="*/ 0 w 1360912"/>
                <a:gd name="connsiteY23" fmla="*/ 925799 h 18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0912" h="1851598">
                  <a:moveTo>
                    <a:pt x="0" y="925799"/>
                  </a:moveTo>
                  <a:cubicBezTo>
                    <a:pt x="0" y="1154632"/>
                    <a:pt x="19041" y="1372632"/>
                    <a:pt x="53474" y="1570915"/>
                  </a:cubicBezTo>
                  <a:lnTo>
                    <a:pt x="91256" y="1740457"/>
                  </a:lnTo>
                  <a:lnTo>
                    <a:pt x="127219" y="1776606"/>
                  </a:lnTo>
                  <a:lnTo>
                    <a:pt x="134261" y="1778844"/>
                  </a:lnTo>
                  <a:cubicBezTo>
                    <a:pt x="302162" y="1825692"/>
                    <a:pt x="486759" y="1851598"/>
                    <a:pt x="680529" y="1851598"/>
                  </a:cubicBezTo>
                  <a:cubicBezTo>
                    <a:pt x="874298" y="1851598"/>
                    <a:pt x="1058896" y="1825692"/>
                    <a:pt x="1226797" y="1778844"/>
                  </a:cubicBezTo>
                  <a:lnTo>
                    <a:pt x="1228550" y="1778287"/>
                  </a:lnTo>
                  <a:lnTo>
                    <a:pt x="1229526" y="1777366"/>
                  </a:lnTo>
                  <a:lnTo>
                    <a:pt x="1270677" y="1735874"/>
                  </a:lnTo>
                  <a:lnTo>
                    <a:pt x="1307438" y="1570915"/>
                  </a:lnTo>
                  <a:cubicBezTo>
                    <a:pt x="1341871" y="1372632"/>
                    <a:pt x="1360912" y="1154632"/>
                    <a:pt x="1360912" y="925799"/>
                  </a:cubicBezTo>
                  <a:cubicBezTo>
                    <a:pt x="1360912" y="696967"/>
                    <a:pt x="1341871" y="478967"/>
                    <a:pt x="1307438" y="280684"/>
                  </a:cubicBezTo>
                  <a:lnTo>
                    <a:pt x="1270677" y="115725"/>
                  </a:lnTo>
                  <a:lnTo>
                    <a:pt x="1229526" y="74234"/>
                  </a:lnTo>
                  <a:lnTo>
                    <a:pt x="1228549" y="73311"/>
                  </a:lnTo>
                  <a:lnTo>
                    <a:pt x="1226797" y="72754"/>
                  </a:lnTo>
                  <a:cubicBezTo>
                    <a:pt x="1058896" y="25906"/>
                    <a:pt x="874298" y="0"/>
                    <a:pt x="680528" y="0"/>
                  </a:cubicBezTo>
                  <a:cubicBezTo>
                    <a:pt x="486759" y="0"/>
                    <a:pt x="302161" y="25906"/>
                    <a:pt x="134261" y="72754"/>
                  </a:cubicBezTo>
                  <a:lnTo>
                    <a:pt x="127221" y="74991"/>
                  </a:lnTo>
                  <a:lnTo>
                    <a:pt x="127221" y="74992"/>
                  </a:lnTo>
                  <a:lnTo>
                    <a:pt x="91153" y="111606"/>
                  </a:lnTo>
                  <a:lnTo>
                    <a:pt x="53474" y="280684"/>
                  </a:lnTo>
                  <a:cubicBezTo>
                    <a:pt x="19041" y="478967"/>
                    <a:pt x="0" y="696967"/>
                    <a:pt x="0" y="925799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7E0CA81-CD38-D5DB-0FB9-B4127F0C5667}"/>
              </a:ext>
            </a:extLst>
          </p:cNvPr>
          <p:cNvGrpSpPr/>
          <p:nvPr/>
        </p:nvGrpSpPr>
        <p:grpSpPr>
          <a:xfrm>
            <a:off x="856662" y="4292601"/>
            <a:ext cx="2364772" cy="1597850"/>
            <a:chOff x="1472764" y="2417888"/>
            <a:chExt cx="1938655" cy="1309929"/>
          </a:xfrm>
          <a:solidFill>
            <a:srgbClr val="FF0000"/>
          </a:solidFill>
        </p:grpSpPr>
        <p:sp>
          <p:nvSpPr>
            <p:cNvPr id="16" name="台形 4">
              <a:extLst>
                <a:ext uri="{FF2B5EF4-FFF2-40B4-BE49-F238E27FC236}">
                  <a16:creationId xmlns:a16="http://schemas.microsoft.com/office/drawing/2014/main" id="{C8707F75-7B97-FE33-3C16-AFC33FE29AFF}"/>
                </a:ext>
              </a:extLst>
            </p:cNvPr>
            <p:cNvSpPr/>
            <p:nvPr/>
          </p:nvSpPr>
          <p:spPr>
            <a:xfrm rot="2700000">
              <a:off x="1803893" y="2788228"/>
              <a:ext cx="576588" cy="939589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4">
              <a:extLst>
                <a:ext uri="{FF2B5EF4-FFF2-40B4-BE49-F238E27FC236}">
                  <a16:creationId xmlns:a16="http://schemas.microsoft.com/office/drawing/2014/main" id="{3870E533-39E2-D184-A26F-BAD7D9614BCE}"/>
                </a:ext>
              </a:extLst>
            </p:cNvPr>
            <p:cNvSpPr/>
            <p:nvPr/>
          </p:nvSpPr>
          <p:spPr>
            <a:xfrm rot="5400000">
              <a:off x="1501563" y="2389090"/>
              <a:ext cx="901690" cy="959288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4">
              <a:extLst>
                <a:ext uri="{FF2B5EF4-FFF2-40B4-BE49-F238E27FC236}">
                  <a16:creationId xmlns:a16="http://schemas.microsoft.com/office/drawing/2014/main" id="{7381E0C5-44BB-7659-7D46-C0707277FD4F}"/>
                </a:ext>
              </a:extLst>
            </p:cNvPr>
            <p:cNvSpPr/>
            <p:nvPr/>
          </p:nvSpPr>
          <p:spPr>
            <a:xfrm rot="18900000" flipH="1">
              <a:off x="2503699" y="2788228"/>
              <a:ext cx="576588" cy="939589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4">
              <a:extLst>
                <a:ext uri="{FF2B5EF4-FFF2-40B4-BE49-F238E27FC236}">
                  <a16:creationId xmlns:a16="http://schemas.microsoft.com/office/drawing/2014/main" id="{4929B2CC-97C8-BD28-EE59-F091A15A1D5E}"/>
                </a:ext>
              </a:extLst>
            </p:cNvPr>
            <p:cNvSpPr/>
            <p:nvPr/>
          </p:nvSpPr>
          <p:spPr>
            <a:xfrm rot="16200000" flipH="1">
              <a:off x="2480927" y="2389088"/>
              <a:ext cx="901692" cy="959292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54CBE48D-37B3-F740-94F0-D4B5F788324F}"/>
                </a:ext>
              </a:extLst>
            </p:cNvPr>
            <p:cNvSpPr/>
            <p:nvPr/>
          </p:nvSpPr>
          <p:spPr bwMode="auto">
            <a:xfrm>
              <a:off x="2254227" y="2608660"/>
              <a:ext cx="375206" cy="591728"/>
            </a:xfrm>
            <a:prstGeom prst="roundRect">
              <a:avLst>
                <a:gd name="adj" fmla="val 38813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7104DAA-7BC3-3803-40D3-982D8A6AF995}"/>
              </a:ext>
            </a:extLst>
          </p:cNvPr>
          <p:cNvGrpSpPr/>
          <p:nvPr/>
        </p:nvGrpSpPr>
        <p:grpSpPr>
          <a:xfrm>
            <a:off x="3882433" y="4461143"/>
            <a:ext cx="2327868" cy="1139882"/>
            <a:chOff x="1814055" y="5999016"/>
            <a:chExt cx="2958799" cy="1448828"/>
          </a:xfrm>
          <a:solidFill>
            <a:srgbClr val="FF0000"/>
          </a:solidFill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64A8071-8F6A-04A3-0B84-6C21912E4280}"/>
                </a:ext>
              </a:extLst>
            </p:cNvPr>
            <p:cNvSpPr/>
            <p:nvPr/>
          </p:nvSpPr>
          <p:spPr>
            <a:xfrm rot="3600000">
              <a:off x="2198712" y="6297204"/>
              <a:ext cx="822016" cy="1479261"/>
            </a:xfrm>
            <a:custGeom>
              <a:avLst/>
              <a:gdLst>
                <a:gd name="connsiteX0" fmla="*/ 296873 w 593746"/>
                <a:gd name="connsiteY0" fmla="*/ 0 h 1593130"/>
                <a:gd name="connsiteX1" fmla="*/ 330985 w 593746"/>
                <a:gd name="connsiteY1" fmla="*/ 20725 h 1593130"/>
                <a:gd name="connsiteX2" fmla="*/ 593746 w 593746"/>
                <a:gd name="connsiteY2" fmla="*/ 796565 h 1593130"/>
                <a:gd name="connsiteX3" fmla="*/ 330985 w 593746"/>
                <a:gd name="connsiteY3" fmla="*/ 1572406 h 1593130"/>
                <a:gd name="connsiteX4" fmla="*/ 296873 w 593746"/>
                <a:gd name="connsiteY4" fmla="*/ 1593130 h 1593130"/>
                <a:gd name="connsiteX5" fmla="*/ 262761 w 593746"/>
                <a:gd name="connsiteY5" fmla="*/ 1572406 h 1593130"/>
                <a:gd name="connsiteX6" fmla="*/ 0 w 593746"/>
                <a:gd name="connsiteY6" fmla="*/ 796565 h 1593130"/>
                <a:gd name="connsiteX7" fmla="*/ 262761 w 593746"/>
                <a:gd name="connsiteY7" fmla="*/ 20725 h 15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746" h="1593130">
                  <a:moveTo>
                    <a:pt x="296873" y="0"/>
                  </a:moveTo>
                  <a:lnTo>
                    <a:pt x="330985" y="20725"/>
                  </a:lnTo>
                  <a:cubicBezTo>
                    <a:pt x="485399" y="148549"/>
                    <a:pt x="593746" y="447794"/>
                    <a:pt x="593746" y="796565"/>
                  </a:cubicBezTo>
                  <a:cubicBezTo>
                    <a:pt x="593746" y="1145337"/>
                    <a:pt x="485399" y="1444582"/>
                    <a:pt x="330985" y="1572406"/>
                  </a:cubicBezTo>
                  <a:lnTo>
                    <a:pt x="296873" y="1593130"/>
                  </a:lnTo>
                  <a:lnTo>
                    <a:pt x="262761" y="1572406"/>
                  </a:lnTo>
                  <a:cubicBezTo>
                    <a:pt x="108347" y="1444582"/>
                    <a:pt x="0" y="1145337"/>
                    <a:pt x="0" y="796565"/>
                  </a:cubicBezTo>
                  <a:cubicBezTo>
                    <a:pt x="0" y="447794"/>
                    <a:pt x="108347" y="148549"/>
                    <a:pt x="262761" y="2072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BB8BC22-D612-9804-7FD1-CFE99C5A115D}"/>
                </a:ext>
              </a:extLst>
            </p:cNvPr>
            <p:cNvSpPr/>
            <p:nvPr/>
          </p:nvSpPr>
          <p:spPr>
            <a:xfrm rot="18000000" flipH="1">
              <a:off x="3578869" y="6297205"/>
              <a:ext cx="822016" cy="1479261"/>
            </a:xfrm>
            <a:custGeom>
              <a:avLst/>
              <a:gdLst>
                <a:gd name="connsiteX0" fmla="*/ 296873 w 593746"/>
                <a:gd name="connsiteY0" fmla="*/ 0 h 1593130"/>
                <a:gd name="connsiteX1" fmla="*/ 330985 w 593746"/>
                <a:gd name="connsiteY1" fmla="*/ 20725 h 1593130"/>
                <a:gd name="connsiteX2" fmla="*/ 593746 w 593746"/>
                <a:gd name="connsiteY2" fmla="*/ 796565 h 1593130"/>
                <a:gd name="connsiteX3" fmla="*/ 330985 w 593746"/>
                <a:gd name="connsiteY3" fmla="*/ 1572406 h 1593130"/>
                <a:gd name="connsiteX4" fmla="*/ 296873 w 593746"/>
                <a:gd name="connsiteY4" fmla="*/ 1593130 h 1593130"/>
                <a:gd name="connsiteX5" fmla="*/ 262761 w 593746"/>
                <a:gd name="connsiteY5" fmla="*/ 1572406 h 1593130"/>
                <a:gd name="connsiteX6" fmla="*/ 0 w 593746"/>
                <a:gd name="connsiteY6" fmla="*/ 796565 h 1593130"/>
                <a:gd name="connsiteX7" fmla="*/ 262761 w 593746"/>
                <a:gd name="connsiteY7" fmla="*/ 20725 h 15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746" h="1593130">
                  <a:moveTo>
                    <a:pt x="296873" y="0"/>
                  </a:moveTo>
                  <a:lnTo>
                    <a:pt x="330985" y="20725"/>
                  </a:lnTo>
                  <a:cubicBezTo>
                    <a:pt x="485399" y="148549"/>
                    <a:pt x="593746" y="447794"/>
                    <a:pt x="593746" y="796565"/>
                  </a:cubicBezTo>
                  <a:cubicBezTo>
                    <a:pt x="593746" y="1145337"/>
                    <a:pt x="485399" y="1444582"/>
                    <a:pt x="330985" y="1572406"/>
                  </a:cubicBezTo>
                  <a:lnTo>
                    <a:pt x="296873" y="1593130"/>
                  </a:lnTo>
                  <a:lnTo>
                    <a:pt x="262761" y="1572406"/>
                  </a:lnTo>
                  <a:cubicBezTo>
                    <a:pt x="108347" y="1444582"/>
                    <a:pt x="0" y="1145337"/>
                    <a:pt x="0" y="796565"/>
                  </a:cubicBezTo>
                  <a:cubicBezTo>
                    <a:pt x="0" y="447794"/>
                    <a:pt x="108347" y="148549"/>
                    <a:pt x="262761" y="2072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97280D1-CCFC-38BB-583C-3A54C318807A}"/>
                </a:ext>
              </a:extLst>
            </p:cNvPr>
            <p:cNvGrpSpPr/>
            <p:nvPr/>
          </p:nvGrpSpPr>
          <p:grpSpPr>
            <a:xfrm>
              <a:off x="1814055" y="5999016"/>
              <a:ext cx="2958799" cy="1037820"/>
              <a:chOff x="-1509673" y="4574931"/>
              <a:chExt cx="2958799" cy="1037820"/>
            </a:xfrm>
            <a:grpFill/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B2C972C-A0FB-9F80-57CC-1FF0C172C274}"/>
                  </a:ext>
                </a:extLst>
              </p:cNvPr>
              <p:cNvSpPr/>
              <p:nvPr/>
            </p:nvSpPr>
            <p:spPr>
              <a:xfrm rot="16200000">
                <a:off x="-1300102" y="4365362"/>
                <a:ext cx="1037816" cy="1456957"/>
              </a:xfrm>
              <a:custGeom>
                <a:avLst/>
                <a:gdLst>
                  <a:gd name="connsiteX0" fmla="*/ 296873 w 593746"/>
                  <a:gd name="connsiteY0" fmla="*/ 0 h 1593130"/>
                  <a:gd name="connsiteX1" fmla="*/ 330985 w 593746"/>
                  <a:gd name="connsiteY1" fmla="*/ 20725 h 1593130"/>
                  <a:gd name="connsiteX2" fmla="*/ 593746 w 593746"/>
                  <a:gd name="connsiteY2" fmla="*/ 796565 h 1593130"/>
                  <a:gd name="connsiteX3" fmla="*/ 330985 w 593746"/>
                  <a:gd name="connsiteY3" fmla="*/ 1572406 h 1593130"/>
                  <a:gd name="connsiteX4" fmla="*/ 296873 w 593746"/>
                  <a:gd name="connsiteY4" fmla="*/ 1593130 h 1593130"/>
                  <a:gd name="connsiteX5" fmla="*/ 262761 w 593746"/>
                  <a:gd name="connsiteY5" fmla="*/ 1572406 h 1593130"/>
                  <a:gd name="connsiteX6" fmla="*/ 0 w 593746"/>
                  <a:gd name="connsiteY6" fmla="*/ 796565 h 1593130"/>
                  <a:gd name="connsiteX7" fmla="*/ 262761 w 593746"/>
                  <a:gd name="connsiteY7" fmla="*/ 20725 h 159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3746" h="1593130">
                    <a:moveTo>
                      <a:pt x="296873" y="0"/>
                    </a:moveTo>
                    <a:lnTo>
                      <a:pt x="330985" y="20725"/>
                    </a:lnTo>
                    <a:cubicBezTo>
                      <a:pt x="485399" y="148549"/>
                      <a:pt x="593746" y="447794"/>
                      <a:pt x="593746" y="796565"/>
                    </a:cubicBezTo>
                    <a:cubicBezTo>
                      <a:pt x="593746" y="1145337"/>
                      <a:pt x="485399" y="1444582"/>
                      <a:pt x="330985" y="1572406"/>
                    </a:cubicBezTo>
                    <a:lnTo>
                      <a:pt x="296873" y="1593130"/>
                    </a:lnTo>
                    <a:lnTo>
                      <a:pt x="262761" y="1572406"/>
                    </a:lnTo>
                    <a:cubicBezTo>
                      <a:pt x="108347" y="1444582"/>
                      <a:pt x="0" y="1145337"/>
                      <a:pt x="0" y="796565"/>
                    </a:cubicBezTo>
                    <a:cubicBezTo>
                      <a:pt x="0" y="447794"/>
                      <a:pt x="108347" y="148549"/>
                      <a:pt x="262761" y="207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193201F-60DC-6D40-1F9D-91E911082F73}"/>
                  </a:ext>
                </a:extLst>
              </p:cNvPr>
              <p:cNvSpPr/>
              <p:nvPr/>
            </p:nvSpPr>
            <p:spPr>
              <a:xfrm rot="16200000">
                <a:off x="201738" y="4365362"/>
                <a:ext cx="1037820" cy="1456957"/>
              </a:xfrm>
              <a:custGeom>
                <a:avLst/>
                <a:gdLst>
                  <a:gd name="connsiteX0" fmla="*/ 296873 w 593746"/>
                  <a:gd name="connsiteY0" fmla="*/ 0 h 1593130"/>
                  <a:gd name="connsiteX1" fmla="*/ 330985 w 593746"/>
                  <a:gd name="connsiteY1" fmla="*/ 20725 h 1593130"/>
                  <a:gd name="connsiteX2" fmla="*/ 593746 w 593746"/>
                  <a:gd name="connsiteY2" fmla="*/ 796565 h 1593130"/>
                  <a:gd name="connsiteX3" fmla="*/ 330985 w 593746"/>
                  <a:gd name="connsiteY3" fmla="*/ 1572406 h 1593130"/>
                  <a:gd name="connsiteX4" fmla="*/ 296873 w 593746"/>
                  <a:gd name="connsiteY4" fmla="*/ 1593130 h 1593130"/>
                  <a:gd name="connsiteX5" fmla="*/ 262761 w 593746"/>
                  <a:gd name="connsiteY5" fmla="*/ 1572406 h 1593130"/>
                  <a:gd name="connsiteX6" fmla="*/ 0 w 593746"/>
                  <a:gd name="connsiteY6" fmla="*/ 796565 h 1593130"/>
                  <a:gd name="connsiteX7" fmla="*/ 262761 w 593746"/>
                  <a:gd name="connsiteY7" fmla="*/ 20725 h 159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3746" h="1593130">
                    <a:moveTo>
                      <a:pt x="296873" y="0"/>
                    </a:moveTo>
                    <a:lnTo>
                      <a:pt x="330985" y="20725"/>
                    </a:lnTo>
                    <a:cubicBezTo>
                      <a:pt x="485399" y="148549"/>
                      <a:pt x="593746" y="447794"/>
                      <a:pt x="593746" y="796565"/>
                    </a:cubicBezTo>
                    <a:cubicBezTo>
                      <a:pt x="593746" y="1145337"/>
                      <a:pt x="485399" y="1444582"/>
                      <a:pt x="330985" y="1572406"/>
                    </a:cubicBezTo>
                    <a:lnTo>
                      <a:pt x="296873" y="1593130"/>
                    </a:lnTo>
                    <a:lnTo>
                      <a:pt x="262761" y="1572406"/>
                    </a:lnTo>
                    <a:cubicBezTo>
                      <a:pt x="108347" y="1444582"/>
                      <a:pt x="0" y="1145337"/>
                      <a:pt x="0" y="796565"/>
                    </a:cubicBezTo>
                    <a:cubicBezTo>
                      <a:pt x="0" y="447794"/>
                      <a:pt x="108347" y="148549"/>
                      <a:pt x="262761" y="207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4303769-5CAC-0356-2D88-5973D8844110}"/>
                </a:ext>
              </a:extLst>
            </p:cNvPr>
            <p:cNvSpPr/>
            <p:nvPr/>
          </p:nvSpPr>
          <p:spPr bwMode="auto">
            <a:xfrm>
              <a:off x="3210550" y="6326285"/>
              <a:ext cx="180586" cy="400654"/>
            </a:xfrm>
            <a:prstGeom prst="roundRect">
              <a:avLst>
                <a:gd name="adj" fmla="val 18796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52C1953-A60C-73C5-594F-805D1B06D663}"/>
              </a:ext>
            </a:extLst>
          </p:cNvPr>
          <p:cNvGrpSpPr/>
          <p:nvPr/>
        </p:nvGrpSpPr>
        <p:grpSpPr>
          <a:xfrm>
            <a:off x="6807116" y="1473575"/>
            <a:ext cx="2261030" cy="1735474"/>
            <a:chOff x="7787650" y="1444271"/>
            <a:chExt cx="1399874" cy="1074487"/>
          </a:xfrm>
          <a:solidFill>
            <a:srgbClr val="FF0000"/>
          </a:solidFill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F25DEF0-D6EE-1C5B-AC35-9AA969241AB2}"/>
                </a:ext>
              </a:extLst>
            </p:cNvPr>
            <p:cNvSpPr/>
            <p:nvPr/>
          </p:nvSpPr>
          <p:spPr>
            <a:xfrm rot="16200000" flipH="1">
              <a:off x="8567682" y="1413955"/>
              <a:ext cx="589526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32D8975-6610-7E1E-D118-F8D05581A9EE}"/>
                </a:ext>
              </a:extLst>
            </p:cNvPr>
            <p:cNvSpPr/>
            <p:nvPr/>
          </p:nvSpPr>
          <p:spPr>
            <a:xfrm rot="5400000" flipH="1">
              <a:off x="7856313" y="1413955"/>
              <a:ext cx="589526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CD1CDEF-D9A5-0699-F8A9-042FFF3D27BC}"/>
                </a:ext>
              </a:extLst>
            </p:cNvPr>
            <p:cNvSpPr/>
            <p:nvPr/>
          </p:nvSpPr>
          <p:spPr>
            <a:xfrm rot="2700000" flipH="1">
              <a:off x="8073085" y="1690458"/>
              <a:ext cx="257427" cy="82829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E04D136-63A0-6C95-42BB-429C6B771C4F}"/>
                </a:ext>
              </a:extLst>
            </p:cNvPr>
            <p:cNvSpPr/>
            <p:nvPr/>
          </p:nvSpPr>
          <p:spPr>
            <a:xfrm rot="18900000">
              <a:off x="8683009" y="1690460"/>
              <a:ext cx="257427" cy="82829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FEB9E78A-C03D-7715-069B-47FD18FE7424}"/>
                </a:ext>
              </a:extLst>
            </p:cNvPr>
            <p:cNvSpPr/>
            <p:nvPr/>
          </p:nvSpPr>
          <p:spPr bwMode="auto">
            <a:xfrm>
              <a:off x="8401849" y="1597026"/>
              <a:ext cx="202402" cy="386698"/>
            </a:xfrm>
            <a:prstGeom prst="roundRect">
              <a:avLst>
                <a:gd name="adj" fmla="val 38813"/>
              </a:avLst>
            </a:prstGeom>
            <a:grpFill/>
            <a:ln w="38100">
              <a:solidFill>
                <a:schemeClr val="tx1"/>
              </a:solidFill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E79285E-1827-7F9D-76AC-35EF667D62CE}"/>
              </a:ext>
            </a:extLst>
          </p:cNvPr>
          <p:cNvGrpSpPr/>
          <p:nvPr/>
        </p:nvGrpSpPr>
        <p:grpSpPr>
          <a:xfrm>
            <a:off x="6887516" y="4275703"/>
            <a:ext cx="2199094" cy="1453200"/>
            <a:chOff x="7825997" y="2757488"/>
            <a:chExt cx="1361527" cy="899722"/>
          </a:xfrm>
          <a:solidFill>
            <a:srgbClr val="FF0000"/>
          </a:solidFill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FABE57C-DDEE-A728-CE67-50A947E4B20A}"/>
                </a:ext>
              </a:extLst>
            </p:cNvPr>
            <p:cNvSpPr/>
            <p:nvPr/>
          </p:nvSpPr>
          <p:spPr>
            <a:xfrm rot="16200000" flipH="1">
              <a:off x="8412584" y="2882270"/>
              <a:ext cx="899722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969293C-529E-B25C-B815-AE2CD0D20A7E}"/>
                </a:ext>
              </a:extLst>
            </p:cNvPr>
            <p:cNvSpPr/>
            <p:nvPr/>
          </p:nvSpPr>
          <p:spPr>
            <a:xfrm rot="5400000" flipH="1">
              <a:off x="7701215" y="2882270"/>
              <a:ext cx="899722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164F695-2B9C-DCF6-82C9-55FAEEECAD0C}"/>
                </a:ext>
              </a:extLst>
            </p:cNvPr>
            <p:cNvSpPr/>
            <p:nvPr/>
          </p:nvSpPr>
          <p:spPr bwMode="auto">
            <a:xfrm>
              <a:off x="8401849" y="3015149"/>
              <a:ext cx="202402" cy="386698"/>
            </a:xfrm>
            <a:prstGeom prst="roundRect">
              <a:avLst>
                <a:gd name="adj" fmla="val 38813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990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蝶リボンのイラスト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DF4B8A-A22F-4D43-9330-F62429754877}"/>
              </a:ext>
            </a:extLst>
          </p:cNvPr>
          <p:cNvGrpSpPr/>
          <p:nvPr/>
        </p:nvGrpSpPr>
        <p:grpSpPr>
          <a:xfrm>
            <a:off x="776097" y="1531984"/>
            <a:ext cx="2475104" cy="1322118"/>
            <a:chOff x="519557" y="1371601"/>
            <a:chExt cx="8866892" cy="2961110"/>
          </a:xfrm>
        </p:grpSpPr>
        <p:sp>
          <p:nvSpPr>
            <p:cNvPr id="4" name="台形 4">
              <a:extLst>
                <a:ext uri="{FF2B5EF4-FFF2-40B4-BE49-F238E27FC236}">
                  <a16:creationId xmlns:a16="http://schemas.microsoft.com/office/drawing/2014/main" id="{7173FC4A-0CB0-3709-C09D-F12D4FF515C5}"/>
                </a:ext>
              </a:extLst>
            </p:cNvPr>
            <p:cNvSpPr/>
            <p:nvPr/>
          </p:nvSpPr>
          <p:spPr>
            <a:xfrm rot="16200000" flipH="1">
              <a:off x="5955870" y="902132"/>
              <a:ext cx="2961110" cy="3900048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  <a:gd name="connsiteX0" fmla="*/ 14913 w 1279889"/>
                <a:gd name="connsiteY0" fmla="*/ 1500877 h 1703234"/>
                <a:gd name="connsiteX1" fmla="*/ 452906 w 1279889"/>
                <a:gd name="connsiteY1" fmla="*/ 51203 h 1703234"/>
                <a:gd name="connsiteX2" fmla="*/ 834220 w 1279889"/>
                <a:gd name="connsiteY2" fmla="*/ 51203 h 1703234"/>
                <a:gd name="connsiteX3" fmla="*/ 1272213 w 1279889"/>
                <a:gd name="connsiteY3" fmla="*/ 1500877 h 1703234"/>
                <a:gd name="connsiteX4" fmla="*/ 14913 w 1279889"/>
                <a:gd name="connsiteY4" fmla="*/ 1500877 h 1703234"/>
                <a:gd name="connsiteX0" fmla="*/ 14913 w 1294573"/>
                <a:gd name="connsiteY0" fmla="*/ 1500877 h 1769121"/>
                <a:gd name="connsiteX1" fmla="*/ 452906 w 1294573"/>
                <a:gd name="connsiteY1" fmla="*/ 51203 h 1769121"/>
                <a:gd name="connsiteX2" fmla="*/ 834220 w 1294573"/>
                <a:gd name="connsiteY2" fmla="*/ 51203 h 1769121"/>
                <a:gd name="connsiteX3" fmla="*/ 1272213 w 1294573"/>
                <a:gd name="connsiteY3" fmla="*/ 1500877 h 1769121"/>
                <a:gd name="connsiteX4" fmla="*/ 14913 w 1294573"/>
                <a:gd name="connsiteY4" fmla="*/ 1500877 h 176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573" h="1769121">
                  <a:moveTo>
                    <a:pt x="14913" y="1500877"/>
                  </a:moveTo>
                  <a:cubicBezTo>
                    <a:pt x="-89836" y="1109602"/>
                    <a:pt x="389301" y="117878"/>
                    <a:pt x="452906" y="51203"/>
                  </a:cubicBezTo>
                  <a:cubicBezTo>
                    <a:pt x="516511" y="-15472"/>
                    <a:pt x="754740" y="-18647"/>
                    <a:pt x="834220" y="51203"/>
                  </a:cubicBezTo>
                  <a:cubicBezTo>
                    <a:pt x="913700" y="121053"/>
                    <a:pt x="1403985" y="1178489"/>
                    <a:pt x="1272213" y="1500877"/>
                  </a:cubicBezTo>
                  <a:cubicBezTo>
                    <a:pt x="1140441" y="1823265"/>
                    <a:pt x="119662" y="1892152"/>
                    <a:pt x="14913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E32FF81-8AE5-5FCD-AA91-C6FC919732A8}"/>
                </a:ext>
              </a:extLst>
            </p:cNvPr>
            <p:cNvSpPr/>
            <p:nvPr/>
          </p:nvSpPr>
          <p:spPr>
            <a:xfrm rot="5400000" flipH="1">
              <a:off x="989024" y="902134"/>
              <a:ext cx="2961110" cy="3900044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  <a:gd name="connsiteX0" fmla="*/ 14913 w 1279889"/>
                <a:gd name="connsiteY0" fmla="*/ 1500877 h 1703234"/>
                <a:gd name="connsiteX1" fmla="*/ 452906 w 1279889"/>
                <a:gd name="connsiteY1" fmla="*/ 51203 h 1703234"/>
                <a:gd name="connsiteX2" fmla="*/ 834220 w 1279889"/>
                <a:gd name="connsiteY2" fmla="*/ 51203 h 1703234"/>
                <a:gd name="connsiteX3" fmla="*/ 1272213 w 1279889"/>
                <a:gd name="connsiteY3" fmla="*/ 1500877 h 1703234"/>
                <a:gd name="connsiteX4" fmla="*/ 14913 w 1279889"/>
                <a:gd name="connsiteY4" fmla="*/ 1500877 h 1703234"/>
                <a:gd name="connsiteX0" fmla="*/ 14913 w 1294573"/>
                <a:gd name="connsiteY0" fmla="*/ 1500877 h 1769121"/>
                <a:gd name="connsiteX1" fmla="*/ 452906 w 1294573"/>
                <a:gd name="connsiteY1" fmla="*/ 51203 h 1769121"/>
                <a:gd name="connsiteX2" fmla="*/ 834220 w 1294573"/>
                <a:gd name="connsiteY2" fmla="*/ 51203 h 1769121"/>
                <a:gd name="connsiteX3" fmla="*/ 1272213 w 1294573"/>
                <a:gd name="connsiteY3" fmla="*/ 1500877 h 1769121"/>
                <a:gd name="connsiteX4" fmla="*/ 14913 w 1294573"/>
                <a:gd name="connsiteY4" fmla="*/ 1500877 h 176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4573" h="1769121">
                  <a:moveTo>
                    <a:pt x="14913" y="1500877"/>
                  </a:moveTo>
                  <a:cubicBezTo>
                    <a:pt x="-89836" y="1109602"/>
                    <a:pt x="389301" y="117878"/>
                    <a:pt x="452906" y="51203"/>
                  </a:cubicBezTo>
                  <a:cubicBezTo>
                    <a:pt x="516511" y="-15472"/>
                    <a:pt x="754740" y="-18647"/>
                    <a:pt x="834220" y="51203"/>
                  </a:cubicBezTo>
                  <a:cubicBezTo>
                    <a:pt x="913700" y="121053"/>
                    <a:pt x="1403985" y="1178489"/>
                    <a:pt x="1272213" y="1500877"/>
                  </a:cubicBezTo>
                  <a:cubicBezTo>
                    <a:pt x="1140441" y="1823265"/>
                    <a:pt x="119662" y="1892152"/>
                    <a:pt x="14913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92C4551-FDC1-58A6-04BD-1E304951B15D}"/>
                </a:ext>
              </a:extLst>
            </p:cNvPr>
            <p:cNvSpPr/>
            <p:nvPr/>
          </p:nvSpPr>
          <p:spPr>
            <a:xfrm rot="5400000" flipV="1">
              <a:off x="4272545" y="1926357"/>
              <a:ext cx="1360912" cy="1851598"/>
            </a:xfrm>
            <a:custGeom>
              <a:avLst/>
              <a:gdLst>
                <a:gd name="connsiteX0" fmla="*/ 0 w 1360912"/>
                <a:gd name="connsiteY0" fmla="*/ 925799 h 1851598"/>
                <a:gd name="connsiteX1" fmla="*/ 53474 w 1360912"/>
                <a:gd name="connsiteY1" fmla="*/ 1570915 h 1851598"/>
                <a:gd name="connsiteX2" fmla="*/ 91256 w 1360912"/>
                <a:gd name="connsiteY2" fmla="*/ 1740457 h 1851598"/>
                <a:gd name="connsiteX3" fmla="*/ 127219 w 1360912"/>
                <a:gd name="connsiteY3" fmla="*/ 1776606 h 1851598"/>
                <a:gd name="connsiteX4" fmla="*/ 134261 w 1360912"/>
                <a:gd name="connsiteY4" fmla="*/ 1778844 h 1851598"/>
                <a:gd name="connsiteX5" fmla="*/ 680529 w 1360912"/>
                <a:gd name="connsiteY5" fmla="*/ 1851598 h 1851598"/>
                <a:gd name="connsiteX6" fmla="*/ 1226797 w 1360912"/>
                <a:gd name="connsiteY6" fmla="*/ 1778844 h 1851598"/>
                <a:gd name="connsiteX7" fmla="*/ 1228550 w 1360912"/>
                <a:gd name="connsiteY7" fmla="*/ 1778287 h 1851598"/>
                <a:gd name="connsiteX8" fmla="*/ 1229526 w 1360912"/>
                <a:gd name="connsiteY8" fmla="*/ 1777366 h 1851598"/>
                <a:gd name="connsiteX9" fmla="*/ 1270677 w 1360912"/>
                <a:gd name="connsiteY9" fmla="*/ 1735874 h 1851598"/>
                <a:gd name="connsiteX10" fmla="*/ 1307438 w 1360912"/>
                <a:gd name="connsiteY10" fmla="*/ 1570915 h 1851598"/>
                <a:gd name="connsiteX11" fmla="*/ 1360912 w 1360912"/>
                <a:gd name="connsiteY11" fmla="*/ 925799 h 1851598"/>
                <a:gd name="connsiteX12" fmla="*/ 1307438 w 1360912"/>
                <a:gd name="connsiteY12" fmla="*/ 280684 h 1851598"/>
                <a:gd name="connsiteX13" fmla="*/ 1270677 w 1360912"/>
                <a:gd name="connsiteY13" fmla="*/ 115725 h 1851598"/>
                <a:gd name="connsiteX14" fmla="*/ 1229526 w 1360912"/>
                <a:gd name="connsiteY14" fmla="*/ 74234 h 1851598"/>
                <a:gd name="connsiteX15" fmla="*/ 1228549 w 1360912"/>
                <a:gd name="connsiteY15" fmla="*/ 73311 h 1851598"/>
                <a:gd name="connsiteX16" fmla="*/ 1226797 w 1360912"/>
                <a:gd name="connsiteY16" fmla="*/ 72754 h 1851598"/>
                <a:gd name="connsiteX17" fmla="*/ 680528 w 1360912"/>
                <a:gd name="connsiteY17" fmla="*/ 0 h 1851598"/>
                <a:gd name="connsiteX18" fmla="*/ 134261 w 1360912"/>
                <a:gd name="connsiteY18" fmla="*/ 72754 h 1851598"/>
                <a:gd name="connsiteX19" fmla="*/ 127221 w 1360912"/>
                <a:gd name="connsiteY19" fmla="*/ 74991 h 1851598"/>
                <a:gd name="connsiteX20" fmla="*/ 127221 w 1360912"/>
                <a:gd name="connsiteY20" fmla="*/ 74992 h 1851598"/>
                <a:gd name="connsiteX21" fmla="*/ 91153 w 1360912"/>
                <a:gd name="connsiteY21" fmla="*/ 111606 h 1851598"/>
                <a:gd name="connsiteX22" fmla="*/ 53474 w 1360912"/>
                <a:gd name="connsiteY22" fmla="*/ 280684 h 1851598"/>
                <a:gd name="connsiteX23" fmla="*/ 0 w 1360912"/>
                <a:gd name="connsiteY23" fmla="*/ 925799 h 18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0912" h="1851598">
                  <a:moveTo>
                    <a:pt x="0" y="925799"/>
                  </a:moveTo>
                  <a:cubicBezTo>
                    <a:pt x="0" y="1154632"/>
                    <a:pt x="19041" y="1372632"/>
                    <a:pt x="53474" y="1570915"/>
                  </a:cubicBezTo>
                  <a:lnTo>
                    <a:pt x="91256" y="1740457"/>
                  </a:lnTo>
                  <a:lnTo>
                    <a:pt x="127219" y="1776606"/>
                  </a:lnTo>
                  <a:lnTo>
                    <a:pt x="134261" y="1778844"/>
                  </a:lnTo>
                  <a:cubicBezTo>
                    <a:pt x="302162" y="1825692"/>
                    <a:pt x="486759" y="1851598"/>
                    <a:pt x="680529" y="1851598"/>
                  </a:cubicBezTo>
                  <a:cubicBezTo>
                    <a:pt x="874298" y="1851598"/>
                    <a:pt x="1058896" y="1825692"/>
                    <a:pt x="1226797" y="1778844"/>
                  </a:cubicBezTo>
                  <a:lnTo>
                    <a:pt x="1228550" y="1778287"/>
                  </a:lnTo>
                  <a:lnTo>
                    <a:pt x="1229526" y="1777366"/>
                  </a:lnTo>
                  <a:lnTo>
                    <a:pt x="1270677" y="1735874"/>
                  </a:lnTo>
                  <a:lnTo>
                    <a:pt x="1307438" y="1570915"/>
                  </a:lnTo>
                  <a:cubicBezTo>
                    <a:pt x="1341871" y="1372632"/>
                    <a:pt x="1360912" y="1154632"/>
                    <a:pt x="1360912" y="925799"/>
                  </a:cubicBezTo>
                  <a:cubicBezTo>
                    <a:pt x="1360912" y="696967"/>
                    <a:pt x="1341871" y="478967"/>
                    <a:pt x="1307438" y="280684"/>
                  </a:cubicBezTo>
                  <a:lnTo>
                    <a:pt x="1270677" y="115725"/>
                  </a:lnTo>
                  <a:lnTo>
                    <a:pt x="1229526" y="74234"/>
                  </a:lnTo>
                  <a:lnTo>
                    <a:pt x="1228549" y="73311"/>
                  </a:lnTo>
                  <a:lnTo>
                    <a:pt x="1226797" y="72754"/>
                  </a:lnTo>
                  <a:cubicBezTo>
                    <a:pt x="1058896" y="25906"/>
                    <a:pt x="874298" y="0"/>
                    <a:pt x="680528" y="0"/>
                  </a:cubicBezTo>
                  <a:cubicBezTo>
                    <a:pt x="486759" y="0"/>
                    <a:pt x="302161" y="25906"/>
                    <a:pt x="134261" y="72754"/>
                  </a:cubicBezTo>
                  <a:lnTo>
                    <a:pt x="127221" y="74991"/>
                  </a:lnTo>
                  <a:lnTo>
                    <a:pt x="127221" y="74992"/>
                  </a:lnTo>
                  <a:lnTo>
                    <a:pt x="91153" y="111606"/>
                  </a:lnTo>
                  <a:lnTo>
                    <a:pt x="53474" y="280684"/>
                  </a:lnTo>
                  <a:cubicBezTo>
                    <a:pt x="19041" y="478967"/>
                    <a:pt x="0" y="696967"/>
                    <a:pt x="0" y="925799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575479A-6782-6FA0-7012-72E791089CB9}"/>
              </a:ext>
            </a:extLst>
          </p:cNvPr>
          <p:cNvGrpSpPr/>
          <p:nvPr/>
        </p:nvGrpSpPr>
        <p:grpSpPr>
          <a:xfrm>
            <a:off x="3940899" y="1374914"/>
            <a:ext cx="2055802" cy="1777648"/>
            <a:chOff x="5219440" y="1293027"/>
            <a:chExt cx="4717537" cy="407924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8C976FF-6052-CCA9-C4CD-125A2BB49898}"/>
                </a:ext>
              </a:extLst>
            </p:cNvPr>
            <p:cNvGrpSpPr/>
            <p:nvPr/>
          </p:nvGrpSpPr>
          <p:grpSpPr>
            <a:xfrm>
              <a:off x="7745040" y="1308267"/>
              <a:ext cx="2191937" cy="4064007"/>
              <a:chOff x="6542820" y="1293027"/>
              <a:chExt cx="2191937" cy="4064007"/>
            </a:xfrm>
          </p:grpSpPr>
          <p:sp>
            <p:nvSpPr>
              <p:cNvPr id="13" name="台形 4">
                <a:extLst>
                  <a:ext uri="{FF2B5EF4-FFF2-40B4-BE49-F238E27FC236}">
                    <a16:creationId xmlns:a16="http://schemas.microsoft.com/office/drawing/2014/main" id="{342839BB-5909-5699-6554-D80AB07CEA33}"/>
                  </a:ext>
                </a:extLst>
              </p:cNvPr>
              <p:cNvSpPr/>
              <p:nvPr/>
            </p:nvSpPr>
            <p:spPr>
              <a:xfrm rot="16200000">
                <a:off x="6595599" y="3416752"/>
                <a:ext cx="1928036" cy="1952528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702 w 1722849"/>
                  <a:gd name="connsiteY0" fmla="*/ 2531508 h 2766883"/>
                  <a:gd name="connsiteX1" fmla="*/ 1040904 w 1722849"/>
                  <a:gd name="connsiteY1" fmla="*/ 363622 h 2766883"/>
                  <a:gd name="connsiteX2" fmla="*/ 1588657 w 1722849"/>
                  <a:gd name="connsiteY2" fmla="*/ 124215 h 2766883"/>
                  <a:gd name="connsiteX3" fmla="*/ 1555056 w 1722849"/>
                  <a:gd name="connsiteY3" fmla="*/ 2218440 h 2766883"/>
                  <a:gd name="connsiteX4" fmla="*/ 3702 w 1722849"/>
                  <a:gd name="connsiteY4" fmla="*/ 2531508 h 2766883"/>
                  <a:gd name="connsiteX0" fmla="*/ 0 w 1719147"/>
                  <a:gd name="connsiteY0" fmla="*/ 2531508 h 2766882"/>
                  <a:gd name="connsiteX1" fmla="*/ 1037202 w 1719147"/>
                  <a:gd name="connsiteY1" fmla="*/ 363622 h 2766882"/>
                  <a:gd name="connsiteX2" fmla="*/ 1584955 w 1719147"/>
                  <a:gd name="connsiteY2" fmla="*/ 124215 h 2766882"/>
                  <a:gd name="connsiteX3" fmla="*/ 1551354 w 1719147"/>
                  <a:gd name="connsiteY3" fmla="*/ 2218440 h 2766882"/>
                  <a:gd name="connsiteX4" fmla="*/ 0 w 1719147"/>
                  <a:gd name="connsiteY4" fmla="*/ 2531508 h 2766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147" h="2766882">
                    <a:moveTo>
                      <a:pt x="0" y="2531508"/>
                    </a:moveTo>
                    <a:cubicBezTo>
                      <a:pt x="755162" y="1414515"/>
                      <a:pt x="706467" y="829295"/>
                      <a:pt x="1037202" y="363622"/>
                    </a:cubicBezTo>
                    <a:cubicBezTo>
                      <a:pt x="1367937" y="-102051"/>
                      <a:pt x="1527002" y="-46803"/>
                      <a:pt x="1584955" y="124215"/>
                    </a:cubicBezTo>
                    <a:cubicBezTo>
                      <a:pt x="1642908" y="295233"/>
                      <a:pt x="1873647" y="1409498"/>
                      <a:pt x="1551354" y="2218440"/>
                    </a:cubicBezTo>
                    <a:cubicBezTo>
                      <a:pt x="1229061" y="3027382"/>
                      <a:pt x="63499" y="2766984"/>
                      <a:pt x="0" y="25315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4">
                <a:extLst>
                  <a:ext uri="{FF2B5EF4-FFF2-40B4-BE49-F238E27FC236}">
                    <a16:creationId xmlns:a16="http://schemas.microsoft.com/office/drawing/2014/main" id="{68182811-145B-5D1A-7879-DB6529ADA199}"/>
                  </a:ext>
                </a:extLst>
              </p:cNvPr>
              <p:cNvSpPr/>
              <p:nvPr/>
            </p:nvSpPr>
            <p:spPr>
              <a:xfrm rot="16200000" flipH="1">
                <a:off x="6385651" y="1450196"/>
                <a:ext cx="2506276" cy="2191937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073 w 1827910"/>
                  <a:gd name="connsiteY0" fmla="*/ 2377916 h 2524239"/>
                  <a:gd name="connsiteX1" fmla="*/ 1162335 w 1827910"/>
                  <a:gd name="connsiteY1" fmla="*/ 338940 h 2524239"/>
                  <a:gd name="connsiteX2" fmla="*/ 1710088 w 1827910"/>
                  <a:gd name="connsiteY2" fmla="*/ 99533 h 2524239"/>
                  <a:gd name="connsiteX3" fmla="*/ 1676487 w 1827910"/>
                  <a:gd name="connsiteY3" fmla="*/ 2193758 h 2524239"/>
                  <a:gd name="connsiteX4" fmla="*/ 3073 w 1827910"/>
                  <a:gd name="connsiteY4" fmla="*/ 2377916 h 2524239"/>
                  <a:gd name="connsiteX0" fmla="*/ 0 w 1824837"/>
                  <a:gd name="connsiteY0" fmla="*/ 2377915 h 2524238"/>
                  <a:gd name="connsiteX1" fmla="*/ 1159262 w 1824837"/>
                  <a:gd name="connsiteY1" fmla="*/ 338939 h 2524238"/>
                  <a:gd name="connsiteX2" fmla="*/ 1707015 w 1824837"/>
                  <a:gd name="connsiteY2" fmla="*/ 99532 h 2524238"/>
                  <a:gd name="connsiteX3" fmla="*/ 1673414 w 1824837"/>
                  <a:gd name="connsiteY3" fmla="*/ 2193757 h 2524238"/>
                  <a:gd name="connsiteX4" fmla="*/ 0 w 1824837"/>
                  <a:gd name="connsiteY4" fmla="*/ 2377915 h 2524238"/>
                  <a:gd name="connsiteX0" fmla="*/ 0 w 1824837"/>
                  <a:gd name="connsiteY0" fmla="*/ 2377915 h 2648699"/>
                  <a:gd name="connsiteX1" fmla="*/ 1159262 w 1824837"/>
                  <a:gd name="connsiteY1" fmla="*/ 338939 h 2648699"/>
                  <a:gd name="connsiteX2" fmla="*/ 1707015 w 1824837"/>
                  <a:gd name="connsiteY2" fmla="*/ 99532 h 2648699"/>
                  <a:gd name="connsiteX3" fmla="*/ 1673414 w 1824837"/>
                  <a:gd name="connsiteY3" fmla="*/ 2193757 h 2648699"/>
                  <a:gd name="connsiteX4" fmla="*/ 0 w 1824837"/>
                  <a:gd name="connsiteY4" fmla="*/ 2377915 h 264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37" h="2648699">
                    <a:moveTo>
                      <a:pt x="0" y="2377915"/>
                    </a:moveTo>
                    <a:cubicBezTo>
                      <a:pt x="774277" y="1415019"/>
                      <a:pt x="874760" y="718669"/>
                      <a:pt x="1159262" y="338939"/>
                    </a:cubicBezTo>
                    <a:cubicBezTo>
                      <a:pt x="1443764" y="-40791"/>
                      <a:pt x="1649062" y="-71486"/>
                      <a:pt x="1707015" y="99532"/>
                    </a:cubicBezTo>
                    <a:cubicBezTo>
                      <a:pt x="1764968" y="270550"/>
                      <a:pt x="1957916" y="1814027"/>
                      <a:pt x="1673414" y="2193757"/>
                    </a:cubicBezTo>
                    <a:cubicBezTo>
                      <a:pt x="1388912" y="2573487"/>
                      <a:pt x="451871" y="2898838"/>
                      <a:pt x="0" y="23779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D9A3975-32CC-6669-E05F-D52058EFFD06}"/>
                </a:ext>
              </a:extLst>
            </p:cNvPr>
            <p:cNvGrpSpPr/>
            <p:nvPr/>
          </p:nvGrpSpPr>
          <p:grpSpPr>
            <a:xfrm flipH="1">
              <a:off x="5219440" y="1293027"/>
              <a:ext cx="2191937" cy="4064007"/>
              <a:chOff x="6542820" y="1293027"/>
              <a:chExt cx="2191937" cy="4064007"/>
            </a:xfrm>
          </p:grpSpPr>
          <p:sp>
            <p:nvSpPr>
              <p:cNvPr id="11" name="台形 4">
                <a:extLst>
                  <a:ext uri="{FF2B5EF4-FFF2-40B4-BE49-F238E27FC236}">
                    <a16:creationId xmlns:a16="http://schemas.microsoft.com/office/drawing/2014/main" id="{62620D5A-58A0-F599-3933-9CDA91610B5A}"/>
                  </a:ext>
                </a:extLst>
              </p:cNvPr>
              <p:cNvSpPr/>
              <p:nvPr/>
            </p:nvSpPr>
            <p:spPr>
              <a:xfrm rot="16200000">
                <a:off x="6580359" y="3416752"/>
                <a:ext cx="1928036" cy="1952528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702 w 1722849"/>
                  <a:gd name="connsiteY0" fmla="*/ 2531508 h 2766883"/>
                  <a:gd name="connsiteX1" fmla="*/ 1040904 w 1722849"/>
                  <a:gd name="connsiteY1" fmla="*/ 363622 h 2766883"/>
                  <a:gd name="connsiteX2" fmla="*/ 1588657 w 1722849"/>
                  <a:gd name="connsiteY2" fmla="*/ 124215 h 2766883"/>
                  <a:gd name="connsiteX3" fmla="*/ 1555056 w 1722849"/>
                  <a:gd name="connsiteY3" fmla="*/ 2218440 h 2766883"/>
                  <a:gd name="connsiteX4" fmla="*/ 3702 w 1722849"/>
                  <a:gd name="connsiteY4" fmla="*/ 2531508 h 2766883"/>
                  <a:gd name="connsiteX0" fmla="*/ 0 w 1719147"/>
                  <a:gd name="connsiteY0" fmla="*/ 2531508 h 2766882"/>
                  <a:gd name="connsiteX1" fmla="*/ 1037202 w 1719147"/>
                  <a:gd name="connsiteY1" fmla="*/ 363622 h 2766882"/>
                  <a:gd name="connsiteX2" fmla="*/ 1584955 w 1719147"/>
                  <a:gd name="connsiteY2" fmla="*/ 124215 h 2766882"/>
                  <a:gd name="connsiteX3" fmla="*/ 1551354 w 1719147"/>
                  <a:gd name="connsiteY3" fmla="*/ 2218440 h 2766882"/>
                  <a:gd name="connsiteX4" fmla="*/ 0 w 1719147"/>
                  <a:gd name="connsiteY4" fmla="*/ 2531508 h 2766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9147" h="2766882">
                    <a:moveTo>
                      <a:pt x="0" y="2531508"/>
                    </a:moveTo>
                    <a:cubicBezTo>
                      <a:pt x="755162" y="1414515"/>
                      <a:pt x="706467" y="829295"/>
                      <a:pt x="1037202" y="363622"/>
                    </a:cubicBezTo>
                    <a:cubicBezTo>
                      <a:pt x="1367937" y="-102051"/>
                      <a:pt x="1527002" y="-46803"/>
                      <a:pt x="1584955" y="124215"/>
                    </a:cubicBezTo>
                    <a:cubicBezTo>
                      <a:pt x="1642908" y="295233"/>
                      <a:pt x="1873647" y="1409498"/>
                      <a:pt x="1551354" y="2218440"/>
                    </a:cubicBezTo>
                    <a:cubicBezTo>
                      <a:pt x="1229061" y="3027382"/>
                      <a:pt x="63499" y="2766984"/>
                      <a:pt x="0" y="25315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4">
                <a:extLst>
                  <a:ext uri="{FF2B5EF4-FFF2-40B4-BE49-F238E27FC236}">
                    <a16:creationId xmlns:a16="http://schemas.microsoft.com/office/drawing/2014/main" id="{73DD4E76-AB8C-8184-33F1-235A98376231}"/>
                  </a:ext>
                </a:extLst>
              </p:cNvPr>
              <p:cNvSpPr/>
              <p:nvPr/>
            </p:nvSpPr>
            <p:spPr>
              <a:xfrm rot="16200000" flipH="1">
                <a:off x="6385651" y="1450196"/>
                <a:ext cx="2506276" cy="2191937"/>
              </a:xfrm>
              <a:custGeom>
                <a:avLst/>
                <a:gdLst>
                  <a:gd name="connsiteX0" fmla="*/ 0 w 1257300"/>
                  <a:gd name="connsiteY0" fmla="*/ 1449674 h 1449674"/>
                  <a:gd name="connsiteX1" fmla="*/ 437993 w 1257300"/>
                  <a:gd name="connsiteY1" fmla="*/ 0 h 1449674"/>
                  <a:gd name="connsiteX2" fmla="*/ 819307 w 1257300"/>
                  <a:gd name="connsiteY2" fmla="*/ 0 h 1449674"/>
                  <a:gd name="connsiteX3" fmla="*/ 1257300 w 1257300"/>
                  <a:gd name="connsiteY3" fmla="*/ 1449674 h 1449674"/>
                  <a:gd name="connsiteX4" fmla="*/ 0 w 1257300"/>
                  <a:gd name="connsiteY4" fmla="*/ 1449674 h 1449674"/>
                  <a:gd name="connsiteX0" fmla="*/ 6259 w 1263559"/>
                  <a:gd name="connsiteY0" fmla="*/ 1449674 h 1490596"/>
                  <a:gd name="connsiteX1" fmla="*/ 444252 w 1263559"/>
                  <a:gd name="connsiteY1" fmla="*/ 0 h 1490596"/>
                  <a:gd name="connsiteX2" fmla="*/ 825566 w 1263559"/>
                  <a:gd name="connsiteY2" fmla="*/ 0 h 1490596"/>
                  <a:gd name="connsiteX3" fmla="*/ 1263559 w 1263559"/>
                  <a:gd name="connsiteY3" fmla="*/ 1449674 h 1490596"/>
                  <a:gd name="connsiteX4" fmla="*/ 6259 w 1263559"/>
                  <a:gd name="connsiteY4" fmla="*/ 1449674 h 1490596"/>
                  <a:gd name="connsiteX0" fmla="*/ 6259 w 1272425"/>
                  <a:gd name="connsiteY0" fmla="*/ 1449674 h 1527534"/>
                  <a:gd name="connsiteX1" fmla="*/ 444252 w 1272425"/>
                  <a:gd name="connsiteY1" fmla="*/ 0 h 1527534"/>
                  <a:gd name="connsiteX2" fmla="*/ 825566 w 1272425"/>
                  <a:gd name="connsiteY2" fmla="*/ 0 h 1527534"/>
                  <a:gd name="connsiteX3" fmla="*/ 1263559 w 1272425"/>
                  <a:gd name="connsiteY3" fmla="*/ 1449674 h 1527534"/>
                  <a:gd name="connsiteX4" fmla="*/ 6259 w 1272425"/>
                  <a:gd name="connsiteY4" fmla="*/ 1449674 h 1527534"/>
                  <a:gd name="connsiteX0" fmla="*/ 5268 w 1271434"/>
                  <a:gd name="connsiteY0" fmla="*/ 1472251 h 1550111"/>
                  <a:gd name="connsiteX1" fmla="*/ 443261 w 1271434"/>
                  <a:gd name="connsiteY1" fmla="*/ 22577 h 1550111"/>
                  <a:gd name="connsiteX2" fmla="*/ 824575 w 1271434"/>
                  <a:gd name="connsiteY2" fmla="*/ 22577 h 1550111"/>
                  <a:gd name="connsiteX3" fmla="*/ 1262568 w 1271434"/>
                  <a:gd name="connsiteY3" fmla="*/ 1472251 h 1550111"/>
                  <a:gd name="connsiteX4" fmla="*/ 5268 w 1271434"/>
                  <a:gd name="connsiteY4" fmla="*/ 1472251 h 1550111"/>
                  <a:gd name="connsiteX0" fmla="*/ 5268 w 1270244"/>
                  <a:gd name="connsiteY0" fmla="*/ 1495196 h 1573056"/>
                  <a:gd name="connsiteX1" fmla="*/ 443261 w 1270244"/>
                  <a:gd name="connsiteY1" fmla="*/ 45522 h 1573056"/>
                  <a:gd name="connsiteX2" fmla="*/ 824575 w 1270244"/>
                  <a:gd name="connsiteY2" fmla="*/ 45522 h 1573056"/>
                  <a:gd name="connsiteX3" fmla="*/ 1262568 w 1270244"/>
                  <a:gd name="connsiteY3" fmla="*/ 1495196 h 1573056"/>
                  <a:gd name="connsiteX4" fmla="*/ 5268 w 1270244"/>
                  <a:gd name="connsiteY4" fmla="*/ 1495196 h 1573056"/>
                  <a:gd name="connsiteX0" fmla="*/ 5199 w 1270175"/>
                  <a:gd name="connsiteY0" fmla="*/ 1500877 h 1578737"/>
                  <a:gd name="connsiteX1" fmla="*/ 443192 w 1270175"/>
                  <a:gd name="connsiteY1" fmla="*/ 51203 h 1578737"/>
                  <a:gd name="connsiteX2" fmla="*/ 824506 w 1270175"/>
                  <a:gd name="connsiteY2" fmla="*/ 51203 h 1578737"/>
                  <a:gd name="connsiteX3" fmla="*/ 1262499 w 1270175"/>
                  <a:gd name="connsiteY3" fmla="*/ 1500877 h 1578737"/>
                  <a:gd name="connsiteX4" fmla="*/ 5199 w 1270175"/>
                  <a:gd name="connsiteY4" fmla="*/ 1500877 h 1578737"/>
                  <a:gd name="connsiteX0" fmla="*/ 6841 w 1271817"/>
                  <a:gd name="connsiteY0" fmla="*/ 1500877 h 1594107"/>
                  <a:gd name="connsiteX1" fmla="*/ 444834 w 1271817"/>
                  <a:gd name="connsiteY1" fmla="*/ 51203 h 1594107"/>
                  <a:gd name="connsiteX2" fmla="*/ 826148 w 1271817"/>
                  <a:gd name="connsiteY2" fmla="*/ 51203 h 1594107"/>
                  <a:gd name="connsiteX3" fmla="*/ 1264141 w 1271817"/>
                  <a:gd name="connsiteY3" fmla="*/ 1500877 h 1594107"/>
                  <a:gd name="connsiteX4" fmla="*/ 6841 w 1271817"/>
                  <a:gd name="connsiteY4" fmla="*/ 1500877 h 1594107"/>
                  <a:gd name="connsiteX0" fmla="*/ 14913 w 1279889"/>
                  <a:gd name="connsiteY0" fmla="*/ 1500877 h 1703234"/>
                  <a:gd name="connsiteX1" fmla="*/ 452906 w 1279889"/>
                  <a:gd name="connsiteY1" fmla="*/ 51203 h 1703234"/>
                  <a:gd name="connsiteX2" fmla="*/ 834220 w 1279889"/>
                  <a:gd name="connsiteY2" fmla="*/ 51203 h 1703234"/>
                  <a:gd name="connsiteX3" fmla="*/ 1272213 w 1279889"/>
                  <a:gd name="connsiteY3" fmla="*/ 1500877 h 1703234"/>
                  <a:gd name="connsiteX4" fmla="*/ 14913 w 1279889"/>
                  <a:gd name="connsiteY4" fmla="*/ 1500877 h 1703234"/>
                  <a:gd name="connsiteX0" fmla="*/ 14913 w 1294573"/>
                  <a:gd name="connsiteY0" fmla="*/ 1500877 h 1769121"/>
                  <a:gd name="connsiteX1" fmla="*/ 452906 w 1294573"/>
                  <a:gd name="connsiteY1" fmla="*/ 51203 h 1769121"/>
                  <a:gd name="connsiteX2" fmla="*/ 834220 w 1294573"/>
                  <a:gd name="connsiteY2" fmla="*/ 51203 h 1769121"/>
                  <a:gd name="connsiteX3" fmla="*/ 1272213 w 1294573"/>
                  <a:gd name="connsiteY3" fmla="*/ 1500877 h 1769121"/>
                  <a:gd name="connsiteX4" fmla="*/ 14913 w 1294573"/>
                  <a:gd name="connsiteY4" fmla="*/ 1500877 h 1769121"/>
                  <a:gd name="connsiteX0" fmla="*/ 10053 w 1716671"/>
                  <a:gd name="connsiteY0" fmla="*/ 2088160 h 2223652"/>
                  <a:gd name="connsiteX1" fmla="*/ 853063 w 1716671"/>
                  <a:gd name="connsiteY1" fmla="*/ 159676 h 2223652"/>
                  <a:gd name="connsiteX2" fmla="*/ 1234377 w 1716671"/>
                  <a:gd name="connsiteY2" fmla="*/ 159676 h 2223652"/>
                  <a:gd name="connsiteX3" fmla="*/ 1672370 w 1716671"/>
                  <a:gd name="connsiteY3" fmla="*/ 1609350 h 2223652"/>
                  <a:gd name="connsiteX4" fmla="*/ 10053 w 1716671"/>
                  <a:gd name="connsiteY4" fmla="*/ 2088160 h 2223652"/>
                  <a:gd name="connsiteX0" fmla="*/ 9645 w 1531413"/>
                  <a:gd name="connsiteY0" fmla="*/ 2157618 h 2308398"/>
                  <a:gd name="connsiteX1" fmla="*/ 852655 w 1531413"/>
                  <a:gd name="connsiteY1" fmla="*/ 229134 h 2308398"/>
                  <a:gd name="connsiteX2" fmla="*/ 1233969 w 1531413"/>
                  <a:gd name="connsiteY2" fmla="*/ 229134 h 2308398"/>
                  <a:gd name="connsiteX3" fmla="*/ 1466680 w 1531413"/>
                  <a:gd name="connsiteY3" fmla="*/ 1964252 h 2308398"/>
                  <a:gd name="connsiteX4" fmla="*/ 9645 w 1531413"/>
                  <a:gd name="connsiteY4" fmla="*/ 2157618 h 2308398"/>
                  <a:gd name="connsiteX0" fmla="*/ 8662 w 1648945"/>
                  <a:gd name="connsiteY0" fmla="*/ 2491093 h 2587011"/>
                  <a:gd name="connsiteX1" fmla="*/ 962635 w 1648945"/>
                  <a:gd name="connsiteY1" fmla="*/ 249541 h 2587011"/>
                  <a:gd name="connsiteX2" fmla="*/ 1343949 w 1648945"/>
                  <a:gd name="connsiteY2" fmla="*/ 249541 h 2587011"/>
                  <a:gd name="connsiteX3" fmla="*/ 1576660 w 1648945"/>
                  <a:gd name="connsiteY3" fmla="*/ 1984659 h 2587011"/>
                  <a:gd name="connsiteX4" fmla="*/ 8662 w 1648945"/>
                  <a:gd name="connsiteY4" fmla="*/ 2491093 h 2587011"/>
                  <a:gd name="connsiteX0" fmla="*/ 10765 w 1652211"/>
                  <a:gd name="connsiteY0" fmla="*/ 2502394 h 2599573"/>
                  <a:gd name="connsiteX1" fmla="*/ 909258 w 1652211"/>
                  <a:gd name="connsiteY1" fmla="*/ 242427 h 2599573"/>
                  <a:gd name="connsiteX2" fmla="*/ 1346052 w 1652211"/>
                  <a:gd name="connsiteY2" fmla="*/ 260842 h 2599573"/>
                  <a:gd name="connsiteX3" fmla="*/ 1578763 w 1652211"/>
                  <a:gd name="connsiteY3" fmla="*/ 1995960 h 2599573"/>
                  <a:gd name="connsiteX4" fmla="*/ 10765 w 1652211"/>
                  <a:gd name="connsiteY4" fmla="*/ 2502394 h 2599573"/>
                  <a:gd name="connsiteX0" fmla="*/ 5551 w 1477871"/>
                  <a:gd name="connsiteY0" fmla="*/ 2508180 h 2628621"/>
                  <a:gd name="connsiteX1" fmla="*/ 904044 w 1477871"/>
                  <a:gd name="connsiteY1" fmla="*/ 248213 h 2628621"/>
                  <a:gd name="connsiteX2" fmla="*/ 1340838 w 1477871"/>
                  <a:gd name="connsiteY2" fmla="*/ 266628 h 2628621"/>
                  <a:gd name="connsiteX3" fmla="*/ 1368267 w 1477871"/>
                  <a:gd name="connsiteY3" fmla="*/ 2103033 h 2628621"/>
                  <a:gd name="connsiteX4" fmla="*/ 5551 w 1477871"/>
                  <a:gd name="connsiteY4" fmla="*/ 2508180 h 2628621"/>
                  <a:gd name="connsiteX0" fmla="*/ 5551 w 1436376"/>
                  <a:gd name="connsiteY0" fmla="*/ 2508180 h 2606759"/>
                  <a:gd name="connsiteX1" fmla="*/ 904044 w 1436376"/>
                  <a:gd name="connsiteY1" fmla="*/ 248213 h 2606759"/>
                  <a:gd name="connsiteX2" fmla="*/ 1340838 w 1436376"/>
                  <a:gd name="connsiteY2" fmla="*/ 266628 h 2606759"/>
                  <a:gd name="connsiteX3" fmla="*/ 1368267 w 1436376"/>
                  <a:gd name="connsiteY3" fmla="*/ 2103033 h 2606759"/>
                  <a:gd name="connsiteX4" fmla="*/ 5551 w 1436376"/>
                  <a:gd name="connsiteY4" fmla="*/ 2508180 h 2606759"/>
                  <a:gd name="connsiteX0" fmla="*/ 5607 w 1498503"/>
                  <a:gd name="connsiteY0" fmla="*/ 2508180 h 2628622"/>
                  <a:gd name="connsiteX1" fmla="*/ 904100 w 1498503"/>
                  <a:gd name="connsiteY1" fmla="*/ 248213 h 2628622"/>
                  <a:gd name="connsiteX2" fmla="*/ 1390828 w 1498503"/>
                  <a:gd name="connsiteY2" fmla="*/ 266629 h 2628622"/>
                  <a:gd name="connsiteX3" fmla="*/ 1368323 w 1498503"/>
                  <a:gd name="connsiteY3" fmla="*/ 2103033 h 2628622"/>
                  <a:gd name="connsiteX4" fmla="*/ 5607 w 1498503"/>
                  <a:gd name="connsiteY4" fmla="*/ 2508180 h 2628622"/>
                  <a:gd name="connsiteX0" fmla="*/ 5607 w 1501962"/>
                  <a:gd name="connsiteY0" fmla="*/ 2461486 h 2581928"/>
                  <a:gd name="connsiteX1" fmla="*/ 904100 w 1501962"/>
                  <a:gd name="connsiteY1" fmla="*/ 201519 h 2581928"/>
                  <a:gd name="connsiteX2" fmla="*/ 1390828 w 1501962"/>
                  <a:gd name="connsiteY2" fmla="*/ 219935 h 2581928"/>
                  <a:gd name="connsiteX3" fmla="*/ 1368323 w 1501962"/>
                  <a:gd name="connsiteY3" fmla="*/ 2056339 h 2581928"/>
                  <a:gd name="connsiteX4" fmla="*/ 5607 w 1501962"/>
                  <a:gd name="connsiteY4" fmla="*/ 2461486 h 2581928"/>
                  <a:gd name="connsiteX0" fmla="*/ 5607 w 1453845"/>
                  <a:gd name="connsiteY0" fmla="*/ 2461486 h 2553856"/>
                  <a:gd name="connsiteX1" fmla="*/ 904100 w 1453845"/>
                  <a:gd name="connsiteY1" fmla="*/ 201519 h 2553856"/>
                  <a:gd name="connsiteX2" fmla="*/ 1390828 w 1453845"/>
                  <a:gd name="connsiteY2" fmla="*/ 219935 h 2553856"/>
                  <a:gd name="connsiteX3" fmla="*/ 1368323 w 1453845"/>
                  <a:gd name="connsiteY3" fmla="*/ 2056339 h 2553856"/>
                  <a:gd name="connsiteX4" fmla="*/ 5607 w 1453845"/>
                  <a:gd name="connsiteY4" fmla="*/ 2461486 h 2553856"/>
                  <a:gd name="connsiteX0" fmla="*/ 3885 w 1443514"/>
                  <a:gd name="connsiteY0" fmla="*/ 2392049 h 2469430"/>
                  <a:gd name="connsiteX1" fmla="*/ 968958 w 1443514"/>
                  <a:gd name="connsiteY1" fmla="*/ 362279 h 2469430"/>
                  <a:gd name="connsiteX2" fmla="*/ 1389106 w 1443514"/>
                  <a:gd name="connsiteY2" fmla="*/ 150498 h 2469430"/>
                  <a:gd name="connsiteX3" fmla="*/ 1366601 w 1443514"/>
                  <a:gd name="connsiteY3" fmla="*/ 1986902 h 2469430"/>
                  <a:gd name="connsiteX4" fmla="*/ 3885 w 1443514"/>
                  <a:gd name="connsiteY4" fmla="*/ 2392049 h 2469430"/>
                  <a:gd name="connsiteX0" fmla="*/ 13762 w 1453391"/>
                  <a:gd name="connsiteY0" fmla="*/ 2392049 h 2547515"/>
                  <a:gd name="connsiteX1" fmla="*/ 978835 w 1453391"/>
                  <a:gd name="connsiteY1" fmla="*/ 362279 h 2547515"/>
                  <a:gd name="connsiteX2" fmla="*/ 1398983 w 1453391"/>
                  <a:gd name="connsiteY2" fmla="*/ 150498 h 2547515"/>
                  <a:gd name="connsiteX3" fmla="*/ 1376478 w 1453391"/>
                  <a:gd name="connsiteY3" fmla="*/ 1986902 h 2547515"/>
                  <a:gd name="connsiteX4" fmla="*/ 13762 w 1453391"/>
                  <a:gd name="connsiteY4" fmla="*/ 2392049 h 2547515"/>
                  <a:gd name="connsiteX0" fmla="*/ 5608 w 1449487"/>
                  <a:gd name="connsiteY0" fmla="*/ 2450813 h 2536544"/>
                  <a:gd name="connsiteX1" fmla="*/ 904105 w 1449487"/>
                  <a:gd name="connsiteY1" fmla="*/ 292134 h 2536544"/>
                  <a:gd name="connsiteX2" fmla="*/ 1390829 w 1449487"/>
                  <a:gd name="connsiteY2" fmla="*/ 209262 h 2536544"/>
                  <a:gd name="connsiteX3" fmla="*/ 1368324 w 1449487"/>
                  <a:gd name="connsiteY3" fmla="*/ 2045666 h 2536544"/>
                  <a:gd name="connsiteX4" fmla="*/ 5608 w 1449487"/>
                  <a:gd name="connsiteY4" fmla="*/ 2450813 h 2536544"/>
                  <a:gd name="connsiteX0" fmla="*/ 5970 w 1449849"/>
                  <a:gd name="connsiteY0" fmla="*/ 2444435 h 2530167"/>
                  <a:gd name="connsiteX1" fmla="*/ 904467 w 1449849"/>
                  <a:gd name="connsiteY1" fmla="*/ 285756 h 2530167"/>
                  <a:gd name="connsiteX2" fmla="*/ 1391191 w 1449849"/>
                  <a:gd name="connsiteY2" fmla="*/ 202884 h 2530167"/>
                  <a:gd name="connsiteX3" fmla="*/ 1368686 w 1449849"/>
                  <a:gd name="connsiteY3" fmla="*/ 2039288 h 2530167"/>
                  <a:gd name="connsiteX4" fmla="*/ 5970 w 1449849"/>
                  <a:gd name="connsiteY4" fmla="*/ 2444435 h 2530167"/>
                  <a:gd name="connsiteX0" fmla="*/ 5713 w 1443846"/>
                  <a:gd name="connsiteY0" fmla="*/ 2461886 h 2608894"/>
                  <a:gd name="connsiteX1" fmla="*/ 904210 w 1443846"/>
                  <a:gd name="connsiteY1" fmla="*/ 303207 h 2608894"/>
                  <a:gd name="connsiteX2" fmla="*/ 1390934 w 1443846"/>
                  <a:gd name="connsiteY2" fmla="*/ 220335 h 2608894"/>
                  <a:gd name="connsiteX3" fmla="*/ 1357333 w 1443846"/>
                  <a:gd name="connsiteY3" fmla="*/ 2314560 h 2608894"/>
                  <a:gd name="connsiteX4" fmla="*/ 5713 w 1443846"/>
                  <a:gd name="connsiteY4" fmla="*/ 2461886 h 2608894"/>
                  <a:gd name="connsiteX0" fmla="*/ 5713 w 1436734"/>
                  <a:gd name="connsiteY0" fmla="*/ 2461886 h 2599779"/>
                  <a:gd name="connsiteX1" fmla="*/ 904210 w 1436734"/>
                  <a:gd name="connsiteY1" fmla="*/ 303207 h 2599779"/>
                  <a:gd name="connsiteX2" fmla="*/ 1390934 w 1436734"/>
                  <a:gd name="connsiteY2" fmla="*/ 220335 h 2599779"/>
                  <a:gd name="connsiteX3" fmla="*/ 1357333 w 1436734"/>
                  <a:gd name="connsiteY3" fmla="*/ 2314560 h 2599779"/>
                  <a:gd name="connsiteX4" fmla="*/ 5713 w 1436734"/>
                  <a:gd name="connsiteY4" fmla="*/ 2461886 h 2599779"/>
                  <a:gd name="connsiteX0" fmla="*/ 5713 w 1436733"/>
                  <a:gd name="connsiteY0" fmla="*/ 2380430 h 2518323"/>
                  <a:gd name="connsiteX1" fmla="*/ 904210 w 1436733"/>
                  <a:gd name="connsiteY1" fmla="*/ 221751 h 2518323"/>
                  <a:gd name="connsiteX2" fmla="*/ 1390934 w 1436733"/>
                  <a:gd name="connsiteY2" fmla="*/ 138879 h 2518323"/>
                  <a:gd name="connsiteX3" fmla="*/ 1357333 w 1436733"/>
                  <a:gd name="connsiteY3" fmla="*/ 2233104 h 2518323"/>
                  <a:gd name="connsiteX4" fmla="*/ 5713 w 1436733"/>
                  <a:gd name="connsiteY4" fmla="*/ 2380430 h 2518323"/>
                  <a:gd name="connsiteX0" fmla="*/ 4756 w 1433419"/>
                  <a:gd name="connsiteY0" fmla="*/ 2386596 h 2510964"/>
                  <a:gd name="connsiteX1" fmla="*/ 936544 w 1433419"/>
                  <a:gd name="connsiteY1" fmla="*/ 412076 h 2510964"/>
                  <a:gd name="connsiteX2" fmla="*/ 1389977 w 1433419"/>
                  <a:gd name="connsiteY2" fmla="*/ 145045 h 2510964"/>
                  <a:gd name="connsiteX3" fmla="*/ 1356376 w 1433419"/>
                  <a:gd name="connsiteY3" fmla="*/ 2239270 h 2510964"/>
                  <a:gd name="connsiteX4" fmla="*/ 4756 w 1433419"/>
                  <a:gd name="connsiteY4" fmla="*/ 2386596 h 2510964"/>
                  <a:gd name="connsiteX0" fmla="*/ 3719 w 1701329"/>
                  <a:gd name="connsiteY0" fmla="*/ 2563003 h 2706397"/>
                  <a:gd name="connsiteX1" fmla="*/ 1135241 w 1701329"/>
                  <a:gd name="connsiteY1" fmla="*/ 422741 h 2706397"/>
                  <a:gd name="connsiteX2" fmla="*/ 1588674 w 1701329"/>
                  <a:gd name="connsiteY2" fmla="*/ 155710 h 2706397"/>
                  <a:gd name="connsiteX3" fmla="*/ 1555073 w 1701329"/>
                  <a:gd name="connsiteY3" fmla="*/ 2249935 h 2706397"/>
                  <a:gd name="connsiteX4" fmla="*/ 3719 w 1701329"/>
                  <a:gd name="connsiteY4" fmla="*/ 2563003 h 2706397"/>
                  <a:gd name="connsiteX0" fmla="*/ 3719 w 1701330"/>
                  <a:gd name="connsiteY0" fmla="*/ 2563003 h 2653218"/>
                  <a:gd name="connsiteX1" fmla="*/ 1135241 w 1701330"/>
                  <a:gd name="connsiteY1" fmla="*/ 422741 h 2653218"/>
                  <a:gd name="connsiteX2" fmla="*/ 1588674 w 1701330"/>
                  <a:gd name="connsiteY2" fmla="*/ 155710 h 2653218"/>
                  <a:gd name="connsiteX3" fmla="*/ 1555073 w 1701330"/>
                  <a:gd name="connsiteY3" fmla="*/ 2249935 h 2653218"/>
                  <a:gd name="connsiteX4" fmla="*/ 3719 w 1701330"/>
                  <a:gd name="connsiteY4" fmla="*/ 2563003 h 2653218"/>
                  <a:gd name="connsiteX0" fmla="*/ 3719 w 1643227"/>
                  <a:gd name="connsiteY0" fmla="*/ 2563003 h 2616987"/>
                  <a:gd name="connsiteX1" fmla="*/ 1135241 w 1643227"/>
                  <a:gd name="connsiteY1" fmla="*/ 422741 h 2616987"/>
                  <a:gd name="connsiteX2" fmla="*/ 1588674 w 1643227"/>
                  <a:gd name="connsiteY2" fmla="*/ 155710 h 2616987"/>
                  <a:gd name="connsiteX3" fmla="*/ 1555073 w 1643227"/>
                  <a:gd name="connsiteY3" fmla="*/ 2249935 h 2616987"/>
                  <a:gd name="connsiteX4" fmla="*/ 3719 w 1643227"/>
                  <a:gd name="connsiteY4" fmla="*/ 2563003 h 2616987"/>
                  <a:gd name="connsiteX0" fmla="*/ 4006 w 1643514"/>
                  <a:gd name="connsiteY0" fmla="*/ 2530340 h 2584324"/>
                  <a:gd name="connsiteX1" fmla="*/ 1135528 w 1643514"/>
                  <a:gd name="connsiteY1" fmla="*/ 390078 h 2584324"/>
                  <a:gd name="connsiteX2" fmla="*/ 1588961 w 1643514"/>
                  <a:gd name="connsiteY2" fmla="*/ 123047 h 2584324"/>
                  <a:gd name="connsiteX3" fmla="*/ 1555360 w 1643514"/>
                  <a:gd name="connsiteY3" fmla="*/ 2217272 h 2584324"/>
                  <a:gd name="connsiteX4" fmla="*/ 4006 w 1643514"/>
                  <a:gd name="connsiteY4" fmla="*/ 2530340 h 2584324"/>
                  <a:gd name="connsiteX0" fmla="*/ 6146 w 1651155"/>
                  <a:gd name="connsiteY0" fmla="*/ 2593413 h 2708694"/>
                  <a:gd name="connsiteX1" fmla="*/ 1054445 w 1651155"/>
                  <a:gd name="connsiteY1" fmla="*/ 268993 h 2708694"/>
                  <a:gd name="connsiteX2" fmla="*/ 1591101 w 1651155"/>
                  <a:gd name="connsiteY2" fmla="*/ 186120 h 2708694"/>
                  <a:gd name="connsiteX3" fmla="*/ 1557500 w 1651155"/>
                  <a:gd name="connsiteY3" fmla="*/ 2280345 h 2708694"/>
                  <a:gd name="connsiteX4" fmla="*/ 6146 w 1651155"/>
                  <a:gd name="connsiteY4" fmla="*/ 2593413 h 2708694"/>
                  <a:gd name="connsiteX0" fmla="*/ 6108 w 1651117"/>
                  <a:gd name="connsiteY0" fmla="*/ 2666339 h 2781621"/>
                  <a:gd name="connsiteX1" fmla="*/ 1054407 w 1651117"/>
                  <a:gd name="connsiteY1" fmla="*/ 341919 h 2781621"/>
                  <a:gd name="connsiteX2" fmla="*/ 1591063 w 1651117"/>
                  <a:gd name="connsiteY2" fmla="*/ 259046 h 2781621"/>
                  <a:gd name="connsiteX3" fmla="*/ 1557462 w 1651117"/>
                  <a:gd name="connsiteY3" fmla="*/ 2353271 h 2781621"/>
                  <a:gd name="connsiteX4" fmla="*/ 6108 w 1651117"/>
                  <a:gd name="connsiteY4" fmla="*/ 2666339 h 2781621"/>
                  <a:gd name="connsiteX0" fmla="*/ 6438 w 1652191"/>
                  <a:gd name="connsiteY0" fmla="*/ 2590700 h 2695072"/>
                  <a:gd name="connsiteX1" fmla="*/ 1043640 w 1652191"/>
                  <a:gd name="connsiteY1" fmla="*/ 422814 h 2695072"/>
                  <a:gd name="connsiteX2" fmla="*/ 1591393 w 1652191"/>
                  <a:gd name="connsiteY2" fmla="*/ 183407 h 2695072"/>
                  <a:gd name="connsiteX3" fmla="*/ 1557792 w 1652191"/>
                  <a:gd name="connsiteY3" fmla="*/ 2277632 h 2695072"/>
                  <a:gd name="connsiteX4" fmla="*/ 6438 w 1652191"/>
                  <a:gd name="connsiteY4" fmla="*/ 2590700 h 2695072"/>
                  <a:gd name="connsiteX0" fmla="*/ 3702 w 1649455"/>
                  <a:gd name="connsiteY0" fmla="*/ 2590700 h 2664802"/>
                  <a:gd name="connsiteX1" fmla="*/ 1040904 w 1649455"/>
                  <a:gd name="connsiteY1" fmla="*/ 422814 h 2664802"/>
                  <a:gd name="connsiteX2" fmla="*/ 1588657 w 1649455"/>
                  <a:gd name="connsiteY2" fmla="*/ 183407 h 2664802"/>
                  <a:gd name="connsiteX3" fmla="*/ 1555056 w 1649455"/>
                  <a:gd name="connsiteY3" fmla="*/ 2277632 h 2664802"/>
                  <a:gd name="connsiteX4" fmla="*/ 3702 w 1649455"/>
                  <a:gd name="connsiteY4" fmla="*/ 2590700 h 2664802"/>
                  <a:gd name="connsiteX0" fmla="*/ 3702 w 1638569"/>
                  <a:gd name="connsiteY0" fmla="*/ 2531509 h 2605611"/>
                  <a:gd name="connsiteX1" fmla="*/ 1040904 w 1638569"/>
                  <a:gd name="connsiteY1" fmla="*/ 363623 h 2605611"/>
                  <a:gd name="connsiteX2" fmla="*/ 1588657 w 1638569"/>
                  <a:gd name="connsiteY2" fmla="*/ 124216 h 2605611"/>
                  <a:gd name="connsiteX3" fmla="*/ 1555056 w 1638569"/>
                  <a:gd name="connsiteY3" fmla="*/ 2218441 h 2605611"/>
                  <a:gd name="connsiteX4" fmla="*/ 3702 w 1638569"/>
                  <a:gd name="connsiteY4" fmla="*/ 2531509 h 2605611"/>
                  <a:gd name="connsiteX0" fmla="*/ 3702 w 1627039"/>
                  <a:gd name="connsiteY0" fmla="*/ 2531508 h 2598726"/>
                  <a:gd name="connsiteX1" fmla="*/ 1040904 w 1627039"/>
                  <a:gd name="connsiteY1" fmla="*/ 363622 h 2598726"/>
                  <a:gd name="connsiteX2" fmla="*/ 1588657 w 1627039"/>
                  <a:gd name="connsiteY2" fmla="*/ 124215 h 2598726"/>
                  <a:gd name="connsiteX3" fmla="*/ 1555056 w 1627039"/>
                  <a:gd name="connsiteY3" fmla="*/ 2218440 h 2598726"/>
                  <a:gd name="connsiteX4" fmla="*/ 3702 w 1627039"/>
                  <a:gd name="connsiteY4" fmla="*/ 2531508 h 2598726"/>
                  <a:gd name="connsiteX0" fmla="*/ 3073 w 1827910"/>
                  <a:gd name="connsiteY0" fmla="*/ 2377916 h 2524239"/>
                  <a:gd name="connsiteX1" fmla="*/ 1162335 w 1827910"/>
                  <a:gd name="connsiteY1" fmla="*/ 338940 h 2524239"/>
                  <a:gd name="connsiteX2" fmla="*/ 1710088 w 1827910"/>
                  <a:gd name="connsiteY2" fmla="*/ 99533 h 2524239"/>
                  <a:gd name="connsiteX3" fmla="*/ 1676487 w 1827910"/>
                  <a:gd name="connsiteY3" fmla="*/ 2193758 h 2524239"/>
                  <a:gd name="connsiteX4" fmla="*/ 3073 w 1827910"/>
                  <a:gd name="connsiteY4" fmla="*/ 2377916 h 2524239"/>
                  <a:gd name="connsiteX0" fmla="*/ 0 w 1824837"/>
                  <a:gd name="connsiteY0" fmla="*/ 2377915 h 2524238"/>
                  <a:gd name="connsiteX1" fmla="*/ 1159262 w 1824837"/>
                  <a:gd name="connsiteY1" fmla="*/ 338939 h 2524238"/>
                  <a:gd name="connsiteX2" fmla="*/ 1707015 w 1824837"/>
                  <a:gd name="connsiteY2" fmla="*/ 99532 h 2524238"/>
                  <a:gd name="connsiteX3" fmla="*/ 1673414 w 1824837"/>
                  <a:gd name="connsiteY3" fmla="*/ 2193757 h 2524238"/>
                  <a:gd name="connsiteX4" fmla="*/ 0 w 1824837"/>
                  <a:gd name="connsiteY4" fmla="*/ 2377915 h 2524238"/>
                  <a:gd name="connsiteX0" fmla="*/ 0 w 1824837"/>
                  <a:gd name="connsiteY0" fmla="*/ 2377915 h 2648699"/>
                  <a:gd name="connsiteX1" fmla="*/ 1159262 w 1824837"/>
                  <a:gd name="connsiteY1" fmla="*/ 338939 h 2648699"/>
                  <a:gd name="connsiteX2" fmla="*/ 1707015 w 1824837"/>
                  <a:gd name="connsiteY2" fmla="*/ 99532 h 2648699"/>
                  <a:gd name="connsiteX3" fmla="*/ 1673414 w 1824837"/>
                  <a:gd name="connsiteY3" fmla="*/ 2193757 h 2648699"/>
                  <a:gd name="connsiteX4" fmla="*/ 0 w 1824837"/>
                  <a:gd name="connsiteY4" fmla="*/ 2377915 h 264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37" h="2648699">
                    <a:moveTo>
                      <a:pt x="0" y="2377915"/>
                    </a:moveTo>
                    <a:cubicBezTo>
                      <a:pt x="774277" y="1415019"/>
                      <a:pt x="874760" y="718669"/>
                      <a:pt x="1159262" y="338939"/>
                    </a:cubicBezTo>
                    <a:cubicBezTo>
                      <a:pt x="1443764" y="-40791"/>
                      <a:pt x="1649062" y="-71486"/>
                      <a:pt x="1707015" y="99532"/>
                    </a:cubicBezTo>
                    <a:cubicBezTo>
                      <a:pt x="1764968" y="270550"/>
                      <a:pt x="1957916" y="1814027"/>
                      <a:pt x="1673414" y="2193757"/>
                    </a:cubicBezTo>
                    <a:cubicBezTo>
                      <a:pt x="1388912" y="2573487"/>
                      <a:pt x="451871" y="2898838"/>
                      <a:pt x="0" y="2377915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359F475-52D5-AA7A-FFEC-FAFA9A52484C}"/>
                </a:ext>
              </a:extLst>
            </p:cNvPr>
            <p:cNvSpPr/>
            <p:nvPr/>
          </p:nvSpPr>
          <p:spPr>
            <a:xfrm rot="5400000" flipV="1">
              <a:off x="7191420" y="3283437"/>
              <a:ext cx="770698" cy="513190"/>
            </a:xfrm>
            <a:custGeom>
              <a:avLst/>
              <a:gdLst>
                <a:gd name="connsiteX0" fmla="*/ 0 w 1360912"/>
                <a:gd name="connsiteY0" fmla="*/ 925799 h 1851598"/>
                <a:gd name="connsiteX1" fmla="*/ 53474 w 1360912"/>
                <a:gd name="connsiteY1" fmla="*/ 1570915 h 1851598"/>
                <a:gd name="connsiteX2" fmla="*/ 91256 w 1360912"/>
                <a:gd name="connsiteY2" fmla="*/ 1740457 h 1851598"/>
                <a:gd name="connsiteX3" fmla="*/ 127219 w 1360912"/>
                <a:gd name="connsiteY3" fmla="*/ 1776606 h 1851598"/>
                <a:gd name="connsiteX4" fmla="*/ 134261 w 1360912"/>
                <a:gd name="connsiteY4" fmla="*/ 1778844 h 1851598"/>
                <a:gd name="connsiteX5" fmla="*/ 680529 w 1360912"/>
                <a:gd name="connsiteY5" fmla="*/ 1851598 h 1851598"/>
                <a:gd name="connsiteX6" fmla="*/ 1226797 w 1360912"/>
                <a:gd name="connsiteY6" fmla="*/ 1778844 h 1851598"/>
                <a:gd name="connsiteX7" fmla="*/ 1228550 w 1360912"/>
                <a:gd name="connsiteY7" fmla="*/ 1778287 h 1851598"/>
                <a:gd name="connsiteX8" fmla="*/ 1229526 w 1360912"/>
                <a:gd name="connsiteY8" fmla="*/ 1777366 h 1851598"/>
                <a:gd name="connsiteX9" fmla="*/ 1270677 w 1360912"/>
                <a:gd name="connsiteY9" fmla="*/ 1735874 h 1851598"/>
                <a:gd name="connsiteX10" fmla="*/ 1307438 w 1360912"/>
                <a:gd name="connsiteY10" fmla="*/ 1570915 h 1851598"/>
                <a:gd name="connsiteX11" fmla="*/ 1360912 w 1360912"/>
                <a:gd name="connsiteY11" fmla="*/ 925799 h 1851598"/>
                <a:gd name="connsiteX12" fmla="*/ 1307438 w 1360912"/>
                <a:gd name="connsiteY12" fmla="*/ 280684 h 1851598"/>
                <a:gd name="connsiteX13" fmla="*/ 1270677 w 1360912"/>
                <a:gd name="connsiteY13" fmla="*/ 115725 h 1851598"/>
                <a:gd name="connsiteX14" fmla="*/ 1229526 w 1360912"/>
                <a:gd name="connsiteY14" fmla="*/ 74234 h 1851598"/>
                <a:gd name="connsiteX15" fmla="*/ 1228549 w 1360912"/>
                <a:gd name="connsiteY15" fmla="*/ 73311 h 1851598"/>
                <a:gd name="connsiteX16" fmla="*/ 1226797 w 1360912"/>
                <a:gd name="connsiteY16" fmla="*/ 72754 h 1851598"/>
                <a:gd name="connsiteX17" fmla="*/ 680528 w 1360912"/>
                <a:gd name="connsiteY17" fmla="*/ 0 h 1851598"/>
                <a:gd name="connsiteX18" fmla="*/ 134261 w 1360912"/>
                <a:gd name="connsiteY18" fmla="*/ 72754 h 1851598"/>
                <a:gd name="connsiteX19" fmla="*/ 127221 w 1360912"/>
                <a:gd name="connsiteY19" fmla="*/ 74991 h 1851598"/>
                <a:gd name="connsiteX20" fmla="*/ 127221 w 1360912"/>
                <a:gd name="connsiteY20" fmla="*/ 74992 h 1851598"/>
                <a:gd name="connsiteX21" fmla="*/ 91153 w 1360912"/>
                <a:gd name="connsiteY21" fmla="*/ 111606 h 1851598"/>
                <a:gd name="connsiteX22" fmla="*/ 53474 w 1360912"/>
                <a:gd name="connsiteY22" fmla="*/ 280684 h 1851598"/>
                <a:gd name="connsiteX23" fmla="*/ 0 w 1360912"/>
                <a:gd name="connsiteY23" fmla="*/ 925799 h 185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0912" h="1851598">
                  <a:moveTo>
                    <a:pt x="0" y="925799"/>
                  </a:moveTo>
                  <a:cubicBezTo>
                    <a:pt x="0" y="1154632"/>
                    <a:pt x="19041" y="1372632"/>
                    <a:pt x="53474" y="1570915"/>
                  </a:cubicBezTo>
                  <a:lnTo>
                    <a:pt x="91256" y="1740457"/>
                  </a:lnTo>
                  <a:lnTo>
                    <a:pt x="127219" y="1776606"/>
                  </a:lnTo>
                  <a:lnTo>
                    <a:pt x="134261" y="1778844"/>
                  </a:lnTo>
                  <a:cubicBezTo>
                    <a:pt x="302162" y="1825692"/>
                    <a:pt x="486759" y="1851598"/>
                    <a:pt x="680529" y="1851598"/>
                  </a:cubicBezTo>
                  <a:cubicBezTo>
                    <a:pt x="874298" y="1851598"/>
                    <a:pt x="1058896" y="1825692"/>
                    <a:pt x="1226797" y="1778844"/>
                  </a:cubicBezTo>
                  <a:lnTo>
                    <a:pt x="1228550" y="1778287"/>
                  </a:lnTo>
                  <a:lnTo>
                    <a:pt x="1229526" y="1777366"/>
                  </a:lnTo>
                  <a:lnTo>
                    <a:pt x="1270677" y="1735874"/>
                  </a:lnTo>
                  <a:lnTo>
                    <a:pt x="1307438" y="1570915"/>
                  </a:lnTo>
                  <a:cubicBezTo>
                    <a:pt x="1341871" y="1372632"/>
                    <a:pt x="1360912" y="1154632"/>
                    <a:pt x="1360912" y="925799"/>
                  </a:cubicBezTo>
                  <a:cubicBezTo>
                    <a:pt x="1360912" y="696967"/>
                    <a:pt x="1341871" y="478967"/>
                    <a:pt x="1307438" y="280684"/>
                  </a:cubicBezTo>
                  <a:lnTo>
                    <a:pt x="1270677" y="115725"/>
                  </a:lnTo>
                  <a:lnTo>
                    <a:pt x="1229526" y="74234"/>
                  </a:lnTo>
                  <a:lnTo>
                    <a:pt x="1228549" y="73311"/>
                  </a:lnTo>
                  <a:lnTo>
                    <a:pt x="1226797" y="72754"/>
                  </a:lnTo>
                  <a:cubicBezTo>
                    <a:pt x="1058896" y="25906"/>
                    <a:pt x="874298" y="0"/>
                    <a:pt x="680528" y="0"/>
                  </a:cubicBezTo>
                  <a:cubicBezTo>
                    <a:pt x="486759" y="0"/>
                    <a:pt x="302161" y="25906"/>
                    <a:pt x="134261" y="72754"/>
                  </a:cubicBezTo>
                  <a:lnTo>
                    <a:pt x="127221" y="74991"/>
                  </a:lnTo>
                  <a:lnTo>
                    <a:pt x="127221" y="74992"/>
                  </a:lnTo>
                  <a:lnTo>
                    <a:pt x="91153" y="111606"/>
                  </a:lnTo>
                  <a:lnTo>
                    <a:pt x="53474" y="280684"/>
                  </a:lnTo>
                  <a:cubicBezTo>
                    <a:pt x="19041" y="478967"/>
                    <a:pt x="0" y="696967"/>
                    <a:pt x="0" y="925799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5E5C3B3-A1F0-68DF-28AD-1F81282831D5}"/>
              </a:ext>
            </a:extLst>
          </p:cNvPr>
          <p:cNvGrpSpPr/>
          <p:nvPr/>
        </p:nvGrpSpPr>
        <p:grpSpPr>
          <a:xfrm>
            <a:off x="856662" y="4292601"/>
            <a:ext cx="2364772" cy="1597850"/>
            <a:chOff x="1472764" y="2417888"/>
            <a:chExt cx="1938655" cy="1309929"/>
          </a:xfrm>
        </p:grpSpPr>
        <p:sp>
          <p:nvSpPr>
            <p:cNvPr id="16" name="台形 4">
              <a:extLst>
                <a:ext uri="{FF2B5EF4-FFF2-40B4-BE49-F238E27FC236}">
                  <a16:creationId xmlns:a16="http://schemas.microsoft.com/office/drawing/2014/main" id="{1E7AA08F-7D4D-AEFF-CC2C-8E66B646B7C2}"/>
                </a:ext>
              </a:extLst>
            </p:cNvPr>
            <p:cNvSpPr/>
            <p:nvPr/>
          </p:nvSpPr>
          <p:spPr>
            <a:xfrm rot="2700000">
              <a:off x="1803893" y="2788228"/>
              <a:ext cx="576588" cy="939589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台形 4">
              <a:extLst>
                <a:ext uri="{FF2B5EF4-FFF2-40B4-BE49-F238E27FC236}">
                  <a16:creationId xmlns:a16="http://schemas.microsoft.com/office/drawing/2014/main" id="{E2AA9E09-C576-A997-281B-8A53C2D88BC9}"/>
                </a:ext>
              </a:extLst>
            </p:cNvPr>
            <p:cNvSpPr/>
            <p:nvPr/>
          </p:nvSpPr>
          <p:spPr>
            <a:xfrm rot="5400000">
              <a:off x="1501563" y="2389090"/>
              <a:ext cx="901690" cy="959288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4">
              <a:extLst>
                <a:ext uri="{FF2B5EF4-FFF2-40B4-BE49-F238E27FC236}">
                  <a16:creationId xmlns:a16="http://schemas.microsoft.com/office/drawing/2014/main" id="{18A69C38-30C0-04E9-A116-C166AC0B6B1E}"/>
                </a:ext>
              </a:extLst>
            </p:cNvPr>
            <p:cNvSpPr/>
            <p:nvPr/>
          </p:nvSpPr>
          <p:spPr>
            <a:xfrm rot="18900000" flipH="1">
              <a:off x="2503699" y="2788228"/>
              <a:ext cx="576588" cy="939589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4">
              <a:extLst>
                <a:ext uri="{FF2B5EF4-FFF2-40B4-BE49-F238E27FC236}">
                  <a16:creationId xmlns:a16="http://schemas.microsoft.com/office/drawing/2014/main" id="{297165A7-FB69-308E-FEEC-62CE19B9B1C6}"/>
                </a:ext>
              </a:extLst>
            </p:cNvPr>
            <p:cNvSpPr/>
            <p:nvPr/>
          </p:nvSpPr>
          <p:spPr>
            <a:xfrm rot="16200000" flipH="1">
              <a:off x="2480927" y="2389088"/>
              <a:ext cx="901692" cy="959292"/>
            </a:xfrm>
            <a:custGeom>
              <a:avLst/>
              <a:gdLst>
                <a:gd name="connsiteX0" fmla="*/ 0 w 1257300"/>
                <a:gd name="connsiteY0" fmla="*/ 1449674 h 1449674"/>
                <a:gd name="connsiteX1" fmla="*/ 437993 w 1257300"/>
                <a:gd name="connsiteY1" fmla="*/ 0 h 1449674"/>
                <a:gd name="connsiteX2" fmla="*/ 819307 w 1257300"/>
                <a:gd name="connsiteY2" fmla="*/ 0 h 1449674"/>
                <a:gd name="connsiteX3" fmla="*/ 1257300 w 1257300"/>
                <a:gd name="connsiteY3" fmla="*/ 1449674 h 1449674"/>
                <a:gd name="connsiteX4" fmla="*/ 0 w 1257300"/>
                <a:gd name="connsiteY4" fmla="*/ 1449674 h 1449674"/>
                <a:gd name="connsiteX0" fmla="*/ 6259 w 1263559"/>
                <a:gd name="connsiteY0" fmla="*/ 1449674 h 1490596"/>
                <a:gd name="connsiteX1" fmla="*/ 444252 w 1263559"/>
                <a:gd name="connsiteY1" fmla="*/ 0 h 1490596"/>
                <a:gd name="connsiteX2" fmla="*/ 825566 w 1263559"/>
                <a:gd name="connsiteY2" fmla="*/ 0 h 1490596"/>
                <a:gd name="connsiteX3" fmla="*/ 1263559 w 1263559"/>
                <a:gd name="connsiteY3" fmla="*/ 1449674 h 1490596"/>
                <a:gd name="connsiteX4" fmla="*/ 6259 w 1263559"/>
                <a:gd name="connsiteY4" fmla="*/ 1449674 h 1490596"/>
                <a:gd name="connsiteX0" fmla="*/ 6259 w 1272425"/>
                <a:gd name="connsiteY0" fmla="*/ 1449674 h 1527534"/>
                <a:gd name="connsiteX1" fmla="*/ 444252 w 1272425"/>
                <a:gd name="connsiteY1" fmla="*/ 0 h 1527534"/>
                <a:gd name="connsiteX2" fmla="*/ 825566 w 1272425"/>
                <a:gd name="connsiteY2" fmla="*/ 0 h 1527534"/>
                <a:gd name="connsiteX3" fmla="*/ 1263559 w 1272425"/>
                <a:gd name="connsiteY3" fmla="*/ 1449674 h 1527534"/>
                <a:gd name="connsiteX4" fmla="*/ 6259 w 1272425"/>
                <a:gd name="connsiteY4" fmla="*/ 1449674 h 1527534"/>
                <a:gd name="connsiteX0" fmla="*/ 5268 w 1271434"/>
                <a:gd name="connsiteY0" fmla="*/ 1472251 h 1550111"/>
                <a:gd name="connsiteX1" fmla="*/ 443261 w 1271434"/>
                <a:gd name="connsiteY1" fmla="*/ 22577 h 1550111"/>
                <a:gd name="connsiteX2" fmla="*/ 824575 w 1271434"/>
                <a:gd name="connsiteY2" fmla="*/ 22577 h 1550111"/>
                <a:gd name="connsiteX3" fmla="*/ 1262568 w 1271434"/>
                <a:gd name="connsiteY3" fmla="*/ 1472251 h 1550111"/>
                <a:gd name="connsiteX4" fmla="*/ 5268 w 1271434"/>
                <a:gd name="connsiteY4" fmla="*/ 1472251 h 1550111"/>
                <a:gd name="connsiteX0" fmla="*/ 5268 w 1270244"/>
                <a:gd name="connsiteY0" fmla="*/ 1495196 h 1573056"/>
                <a:gd name="connsiteX1" fmla="*/ 443261 w 1270244"/>
                <a:gd name="connsiteY1" fmla="*/ 45522 h 1573056"/>
                <a:gd name="connsiteX2" fmla="*/ 824575 w 1270244"/>
                <a:gd name="connsiteY2" fmla="*/ 45522 h 1573056"/>
                <a:gd name="connsiteX3" fmla="*/ 1262568 w 1270244"/>
                <a:gd name="connsiteY3" fmla="*/ 1495196 h 1573056"/>
                <a:gd name="connsiteX4" fmla="*/ 5268 w 1270244"/>
                <a:gd name="connsiteY4" fmla="*/ 1495196 h 1573056"/>
                <a:gd name="connsiteX0" fmla="*/ 5199 w 1270175"/>
                <a:gd name="connsiteY0" fmla="*/ 1500877 h 1578737"/>
                <a:gd name="connsiteX1" fmla="*/ 443192 w 1270175"/>
                <a:gd name="connsiteY1" fmla="*/ 51203 h 1578737"/>
                <a:gd name="connsiteX2" fmla="*/ 824506 w 1270175"/>
                <a:gd name="connsiteY2" fmla="*/ 51203 h 1578737"/>
                <a:gd name="connsiteX3" fmla="*/ 1262499 w 1270175"/>
                <a:gd name="connsiteY3" fmla="*/ 1500877 h 1578737"/>
                <a:gd name="connsiteX4" fmla="*/ 5199 w 1270175"/>
                <a:gd name="connsiteY4" fmla="*/ 1500877 h 1578737"/>
                <a:gd name="connsiteX0" fmla="*/ 6841 w 1271817"/>
                <a:gd name="connsiteY0" fmla="*/ 1500877 h 1594107"/>
                <a:gd name="connsiteX1" fmla="*/ 444834 w 1271817"/>
                <a:gd name="connsiteY1" fmla="*/ 51203 h 1594107"/>
                <a:gd name="connsiteX2" fmla="*/ 826148 w 1271817"/>
                <a:gd name="connsiteY2" fmla="*/ 51203 h 1594107"/>
                <a:gd name="connsiteX3" fmla="*/ 1264141 w 1271817"/>
                <a:gd name="connsiteY3" fmla="*/ 1500877 h 1594107"/>
                <a:gd name="connsiteX4" fmla="*/ 6841 w 1271817"/>
                <a:gd name="connsiteY4" fmla="*/ 1500877 h 159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817" h="1594107">
                  <a:moveTo>
                    <a:pt x="6841" y="1500877"/>
                  </a:moveTo>
                  <a:cubicBezTo>
                    <a:pt x="-59834" y="1367527"/>
                    <a:pt x="381229" y="117878"/>
                    <a:pt x="444834" y="51203"/>
                  </a:cubicBezTo>
                  <a:cubicBezTo>
                    <a:pt x="508439" y="-15472"/>
                    <a:pt x="746668" y="-18647"/>
                    <a:pt x="826148" y="51203"/>
                  </a:cubicBezTo>
                  <a:cubicBezTo>
                    <a:pt x="905628" y="121053"/>
                    <a:pt x="1334043" y="1385952"/>
                    <a:pt x="1264141" y="1500877"/>
                  </a:cubicBezTo>
                  <a:cubicBezTo>
                    <a:pt x="1194239" y="1615802"/>
                    <a:pt x="73516" y="1634227"/>
                    <a:pt x="6841" y="1500877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9C1AF6C7-B807-8C7D-6D97-A4B47EFF7BF8}"/>
                </a:ext>
              </a:extLst>
            </p:cNvPr>
            <p:cNvSpPr/>
            <p:nvPr/>
          </p:nvSpPr>
          <p:spPr bwMode="auto">
            <a:xfrm>
              <a:off x="2254227" y="2608660"/>
              <a:ext cx="375206" cy="591728"/>
            </a:xfrm>
            <a:prstGeom prst="roundRect">
              <a:avLst>
                <a:gd name="adj" fmla="val 38813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D88346F-EFA2-D0AF-66A2-CC396B0E5E65}"/>
              </a:ext>
            </a:extLst>
          </p:cNvPr>
          <p:cNvGrpSpPr/>
          <p:nvPr/>
        </p:nvGrpSpPr>
        <p:grpSpPr>
          <a:xfrm>
            <a:off x="3882433" y="4461143"/>
            <a:ext cx="2327868" cy="1139882"/>
            <a:chOff x="1814055" y="5999016"/>
            <a:chExt cx="2958799" cy="1448828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3A8C58C-6543-A2C1-75A7-E55E4F987CB0}"/>
                </a:ext>
              </a:extLst>
            </p:cNvPr>
            <p:cNvSpPr/>
            <p:nvPr/>
          </p:nvSpPr>
          <p:spPr>
            <a:xfrm rot="3600000">
              <a:off x="2198712" y="6297204"/>
              <a:ext cx="822016" cy="1479261"/>
            </a:xfrm>
            <a:custGeom>
              <a:avLst/>
              <a:gdLst>
                <a:gd name="connsiteX0" fmla="*/ 296873 w 593746"/>
                <a:gd name="connsiteY0" fmla="*/ 0 h 1593130"/>
                <a:gd name="connsiteX1" fmla="*/ 330985 w 593746"/>
                <a:gd name="connsiteY1" fmla="*/ 20725 h 1593130"/>
                <a:gd name="connsiteX2" fmla="*/ 593746 w 593746"/>
                <a:gd name="connsiteY2" fmla="*/ 796565 h 1593130"/>
                <a:gd name="connsiteX3" fmla="*/ 330985 w 593746"/>
                <a:gd name="connsiteY3" fmla="*/ 1572406 h 1593130"/>
                <a:gd name="connsiteX4" fmla="*/ 296873 w 593746"/>
                <a:gd name="connsiteY4" fmla="*/ 1593130 h 1593130"/>
                <a:gd name="connsiteX5" fmla="*/ 262761 w 593746"/>
                <a:gd name="connsiteY5" fmla="*/ 1572406 h 1593130"/>
                <a:gd name="connsiteX6" fmla="*/ 0 w 593746"/>
                <a:gd name="connsiteY6" fmla="*/ 796565 h 1593130"/>
                <a:gd name="connsiteX7" fmla="*/ 262761 w 593746"/>
                <a:gd name="connsiteY7" fmla="*/ 20725 h 15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746" h="1593130">
                  <a:moveTo>
                    <a:pt x="296873" y="0"/>
                  </a:moveTo>
                  <a:lnTo>
                    <a:pt x="330985" y="20725"/>
                  </a:lnTo>
                  <a:cubicBezTo>
                    <a:pt x="485399" y="148549"/>
                    <a:pt x="593746" y="447794"/>
                    <a:pt x="593746" y="796565"/>
                  </a:cubicBezTo>
                  <a:cubicBezTo>
                    <a:pt x="593746" y="1145337"/>
                    <a:pt x="485399" y="1444582"/>
                    <a:pt x="330985" y="1572406"/>
                  </a:cubicBezTo>
                  <a:lnTo>
                    <a:pt x="296873" y="1593130"/>
                  </a:lnTo>
                  <a:lnTo>
                    <a:pt x="262761" y="1572406"/>
                  </a:lnTo>
                  <a:cubicBezTo>
                    <a:pt x="108347" y="1444582"/>
                    <a:pt x="0" y="1145337"/>
                    <a:pt x="0" y="796565"/>
                  </a:cubicBezTo>
                  <a:cubicBezTo>
                    <a:pt x="0" y="447794"/>
                    <a:pt x="108347" y="148549"/>
                    <a:pt x="262761" y="20725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ADAD226-A5A4-B117-369B-057F87E10556}"/>
                </a:ext>
              </a:extLst>
            </p:cNvPr>
            <p:cNvSpPr/>
            <p:nvPr/>
          </p:nvSpPr>
          <p:spPr>
            <a:xfrm rot="18000000" flipH="1">
              <a:off x="3578869" y="6297205"/>
              <a:ext cx="822016" cy="1479261"/>
            </a:xfrm>
            <a:custGeom>
              <a:avLst/>
              <a:gdLst>
                <a:gd name="connsiteX0" fmla="*/ 296873 w 593746"/>
                <a:gd name="connsiteY0" fmla="*/ 0 h 1593130"/>
                <a:gd name="connsiteX1" fmla="*/ 330985 w 593746"/>
                <a:gd name="connsiteY1" fmla="*/ 20725 h 1593130"/>
                <a:gd name="connsiteX2" fmla="*/ 593746 w 593746"/>
                <a:gd name="connsiteY2" fmla="*/ 796565 h 1593130"/>
                <a:gd name="connsiteX3" fmla="*/ 330985 w 593746"/>
                <a:gd name="connsiteY3" fmla="*/ 1572406 h 1593130"/>
                <a:gd name="connsiteX4" fmla="*/ 296873 w 593746"/>
                <a:gd name="connsiteY4" fmla="*/ 1593130 h 1593130"/>
                <a:gd name="connsiteX5" fmla="*/ 262761 w 593746"/>
                <a:gd name="connsiteY5" fmla="*/ 1572406 h 1593130"/>
                <a:gd name="connsiteX6" fmla="*/ 0 w 593746"/>
                <a:gd name="connsiteY6" fmla="*/ 796565 h 1593130"/>
                <a:gd name="connsiteX7" fmla="*/ 262761 w 593746"/>
                <a:gd name="connsiteY7" fmla="*/ 20725 h 1593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3746" h="1593130">
                  <a:moveTo>
                    <a:pt x="296873" y="0"/>
                  </a:moveTo>
                  <a:lnTo>
                    <a:pt x="330985" y="20725"/>
                  </a:lnTo>
                  <a:cubicBezTo>
                    <a:pt x="485399" y="148549"/>
                    <a:pt x="593746" y="447794"/>
                    <a:pt x="593746" y="796565"/>
                  </a:cubicBezTo>
                  <a:cubicBezTo>
                    <a:pt x="593746" y="1145337"/>
                    <a:pt x="485399" y="1444582"/>
                    <a:pt x="330985" y="1572406"/>
                  </a:cubicBezTo>
                  <a:lnTo>
                    <a:pt x="296873" y="1593130"/>
                  </a:lnTo>
                  <a:lnTo>
                    <a:pt x="262761" y="1572406"/>
                  </a:lnTo>
                  <a:cubicBezTo>
                    <a:pt x="108347" y="1444582"/>
                    <a:pt x="0" y="1145337"/>
                    <a:pt x="0" y="796565"/>
                  </a:cubicBezTo>
                  <a:cubicBezTo>
                    <a:pt x="0" y="447794"/>
                    <a:pt x="108347" y="148549"/>
                    <a:pt x="262761" y="20725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F355694-F7D5-219C-F87F-681035FC8D10}"/>
                </a:ext>
              </a:extLst>
            </p:cNvPr>
            <p:cNvGrpSpPr/>
            <p:nvPr/>
          </p:nvGrpSpPr>
          <p:grpSpPr>
            <a:xfrm>
              <a:off x="1814055" y="5999016"/>
              <a:ext cx="2958799" cy="1037820"/>
              <a:chOff x="-1509673" y="4574931"/>
              <a:chExt cx="2958799" cy="1037820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C7672D0-24DE-97FD-D706-075D3B8C984F}"/>
                  </a:ext>
                </a:extLst>
              </p:cNvPr>
              <p:cNvSpPr/>
              <p:nvPr/>
            </p:nvSpPr>
            <p:spPr>
              <a:xfrm rot="16200000">
                <a:off x="-1300102" y="4365362"/>
                <a:ext cx="1037816" cy="1456957"/>
              </a:xfrm>
              <a:custGeom>
                <a:avLst/>
                <a:gdLst>
                  <a:gd name="connsiteX0" fmla="*/ 296873 w 593746"/>
                  <a:gd name="connsiteY0" fmla="*/ 0 h 1593130"/>
                  <a:gd name="connsiteX1" fmla="*/ 330985 w 593746"/>
                  <a:gd name="connsiteY1" fmla="*/ 20725 h 1593130"/>
                  <a:gd name="connsiteX2" fmla="*/ 593746 w 593746"/>
                  <a:gd name="connsiteY2" fmla="*/ 796565 h 1593130"/>
                  <a:gd name="connsiteX3" fmla="*/ 330985 w 593746"/>
                  <a:gd name="connsiteY3" fmla="*/ 1572406 h 1593130"/>
                  <a:gd name="connsiteX4" fmla="*/ 296873 w 593746"/>
                  <a:gd name="connsiteY4" fmla="*/ 1593130 h 1593130"/>
                  <a:gd name="connsiteX5" fmla="*/ 262761 w 593746"/>
                  <a:gd name="connsiteY5" fmla="*/ 1572406 h 1593130"/>
                  <a:gd name="connsiteX6" fmla="*/ 0 w 593746"/>
                  <a:gd name="connsiteY6" fmla="*/ 796565 h 1593130"/>
                  <a:gd name="connsiteX7" fmla="*/ 262761 w 593746"/>
                  <a:gd name="connsiteY7" fmla="*/ 20725 h 159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3746" h="1593130">
                    <a:moveTo>
                      <a:pt x="296873" y="0"/>
                    </a:moveTo>
                    <a:lnTo>
                      <a:pt x="330985" y="20725"/>
                    </a:lnTo>
                    <a:cubicBezTo>
                      <a:pt x="485399" y="148549"/>
                      <a:pt x="593746" y="447794"/>
                      <a:pt x="593746" y="796565"/>
                    </a:cubicBezTo>
                    <a:cubicBezTo>
                      <a:pt x="593746" y="1145337"/>
                      <a:pt x="485399" y="1444582"/>
                      <a:pt x="330985" y="1572406"/>
                    </a:cubicBezTo>
                    <a:lnTo>
                      <a:pt x="296873" y="1593130"/>
                    </a:lnTo>
                    <a:lnTo>
                      <a:pt x="262761" y="1572406"/>
                    </a:lnTo>
                    <a:cubicBezTo>
                      <a:pt x="108347" y="1444582"/>
                      <a:pt x="0" y="1145337"/>
                      <a:pt x="0" y="796565"/>
                    </a:cubicBezTo>
                    <a:cubicBezTo>
                      <a:pt x="0" y="447794"/>
                      <a:pt x="108347" y="148549"/>
                      <a:pt x="262761" y="207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2B3E5BA-7AFE-B680-E2DB-D64376E869F7}"/>
                  </a:ext>
                </a:extLst>
              </p:cNvPr>
              <p:cNvSpPr/>
              <p:nvPr/>
            </p:nvSpPr>
            <p:spPr>
              <a:xfrm rot="16200000">
                <a:off x="201738" y="4365362"/>
                <a:ext cx="1037820" cy="1456957"/>
              </a:xfrm>
              <a:custGeom>
                <a:avLst/>
                <a:gdLst>
                  <a:gd name="connsiteX0" fmla="*/ 296873 w 593746"/>
                  <a:gd name="connsiteY0" fmla="*/ 0 h 1593130"/>
                  <a:gd name="connsiteX1" fmla="*/ 330985 w 593746"/>
                  <a:gd name="connsiteY1" fmla="*/ 20725 h 1593130"/>
                  <a:gd name="connsiteX2" fmla="*/ 593746 w 593746"/>
                  <a:gd name="connsiteY2" fmla="*/ 796565 h 1593130"/>
                  <a:gd name="connsiteX3" fmla="*/ 330985 w 593746"/>
                  <a:gd name="connsiteY3" fmla="*/ 1572406 h 1593130"/>
                  <a:gd name="connsiteX4" fmla="*/ 296873 w 593746"/>
                  <a:gd name="connsiteY4" fmla="*/ 1593130 h 1593130"/>
                  <a:gd name="connsiteX5" fmla="*/ 262761 w 593746"/>
                  <a:gd name="connsiteY5" fmla="*/ 1572406 h 1593130"/>
                  <a:gd name="connsiteX6" fmla="*/ 0 w 593746"/>
                  <a:gd name="connsiteY6" fmla="*/ 796565 h 1593130"/>
                  <a:gd name="connsiteX7" fmla="*/ 262761 w 593746"/>
                  <a:gd name="connsiteY7" fmla="*/ 20725 h 1593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3746" h="1593130">
                    <a:moveTo>
                      <a:pt x="296873" y="0"/>
                    </a:moveTo>
                    <a:lnTo>
                      <a:pt x="330985" y="20725"/>
                    </a:lnTo>
                    <a:cubicBezTo>
                      <a:pt x="485399" y="148549"/>
                      <a:pt x="593746" y="447794"/>
                      <a:pt x="593746" y="796565"/>
                    </a:cubicBezTo>
                    <a:cubicBezTo>
                      <a:pt x="593746" y="1145337"/>
                      <a:pt x="485399" y="1444582"/>
                      <a:pt x="330985" y="1572406"/>
                    </a:cubicBezTo>
                    <a:lnTo>
                      <a:pt x="296873" y="1593130"/>
                    </a:lnTo>
                    <a:lnTo>
                      <a:pt x="262761" y="1572406"/>
                    </a:lnTo>
                    <a:cubicBezTo>
                      <a:pt x="108347" y="1444582"/>
                      <a:pt x="0" y="1145337"/>
                      <a:pt x="0" y="796565"/>
                    </a:cubicBezTo>
                    <a:cubicBezTo>
                      <a:pt x="0" y="447794"/>
                      <a:pt x="108347" y="148549"/>
                      <a:pt x="262761" y="20725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9BE3A22F-EACF-BCC2-F331-921CB620D8D6}"/>
                </a:ext>
              </a:extLst>
            </p:cNvPr>
            <p:cNvSpPr/>
            <p:nvPr/>
          </p:nvSpPr>
          <p:spPr bwMode="auto">
            <a:xfrm>
              <a:off x="3210550" y="6326285"/>
              <a:ext cx="180586" cy="400654"/>
            </a:xfrm>
            <a:prstGeom prst="roundRect">
              <a:avLst>
                <a:gd name="adj" fmla="val 18796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DEF3FAE-346D-E2BA-1DDB-767F6A7C9E2B}"/>
              </a:ext>
            </a:extLst>
          </p:cNvPr>
          <p:cNvGrpSpPr/>
          <p:nvPr/>
        </p:nvGrpSpPr>
        <p:grpSpPr>
          <a:xfrm>
            <a:off x="6807116" y="1473575"/>
            <a:ext cx="2261030" cy="1735474"/>
            <a:chOff x="7787650" y="1444271"/>
            <a:chExt cx="1399874" cy="1074487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DA7F95F-495B-9CAD-82BF-3BC19E4BCD6F}"/>
                </a:ext>
              </a:extLst>
            </p:cNvPr>
            <p:cNvSpPr/>
            <p:nvPr/>
          </p:nvSpPr>
          <p:spPr>
            <a:xfrm rot="16200000" flipH="1">
              <a:off x="8567682" y="1413955"/>
              <a:ext cx="589526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7525A7C-EB29-8F68-4341-7E51E3ED8BA4}"/>
                </a:ext>
              </a:extLst>
            </p:cNvPr>
            <p:cNvSpPr/>
            <p:nvPr/>
          </p:nvSpPr>
          <p:spPr>
            <a:xfrm rot="5400000" flipH="1">
              <a:off x="7856313" y="1413955"/>
              <a:ext cx="589526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8EB553A-9904-3726-1675-06306F56F9E6}"/>
                </a:ext>
              </a:extLst>
            </p:cNvPr>
            <p:cNvSpPr/>
            <p:nvPr/>
          </p:nvSpPr>
          <p:spPr>
            <a:xfrm rot="2700000" flipH="1">
              <a:off x="8073085" y="1690458"/>
              <a:ext cx="257427" cy="82829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7B38C12-00C6-CD3B-06F7-1987BC41329D}"/>
                </a:ext>
              </a:extLst>
            </p:cNvPr>
            <p:cNvSpPr/>
            <p:nvPr/>
          </p:nvSpPr>
          <p:spPr>
            <a:xfrm rot="18900000">
              <a:off x="8683009" y="1690460"/>
              <a:ext cx="257427" cy="82829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9FCB203C-B2E1-3D3E-0179-B4D83F6A38BA}"/>
                </a:ext>
              </a:extLst>
            </p:cNvPr>
            <p:cNvSpPr/>
            <p:nvPr/>
          </p:nvSpPr>
          <p:spPr bwMode="auto">
            <a:xfrm>
              <a:off x="8401849" y="1597026"/>
              <a:ext cx="202402" cy="386698"/>
            </a:xfrm>
            <a:prstGeom prst="roundRect">
              <a:avLst>
                <a:gd name="adj" fmla="val 38813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33A26D5-BF83-7BAC-A025-D8DF7B20E69A}"/>
              </a:ext>
            </a:extLst>
          </p:cNvPr>
          <p:cNvGrpSpPr/>
          <p:nvPr/>
        </p:nvGrpSpPr>
        <p:grpSpPr>
          <a:xfrm>
            <a:off x="6887516" y="4275703"/>
            <a:ext cx="2199094" cy="1453200"/>
            <a:chOff x="7825997" y="2757488"/>
            <a:chExt cx="1361527" cy="899722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1F492B4-19D0-4FA7-0F15-54A60C3689AF}"/>
                </a:ext>
              </a:extLst>
            </p:cNvPr>
            <p:cNvSpPr/>
            <p:nvPr/>
          </p:nvSpPr>
          <p:spPr>
            <a:xfrm rot="16200000" flipH="1">
              <a:off x="8412584" y="2882270"/>
              <a:ext cx="899722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63F70BE-492E-7B5F-1405-7BFD45062664}"/>
                </a:ext>
              </a:extLst>
            </p:cNvPr>
            <p:cNvSpPr/>
            <p:nvPr/>
          </p:nvSpPr>
          <p:spPr>
            <a:xfrm rot="5400000" flipH="1">
              <a:off x="7701215" y="2882270"/>
              <a:ext cx="899722" cy="650158"/>
            </a:xfrm>
            <a:custGeom>
              <a:avLst/>
              <a:gdLst>
                <a:gd name="connsiteX0" fmla="*/ 41 w 704809"/>
                <a:gd name="connsiteY0" fmla="*/ 948161 h 1006601"/>
                <a:gd name="connsiteX1" fmla="*/ 3791 w 704809"/>
                <a:gd name="connsiteY1" fmla="*/ 972474 h 1006601"/>
                <a:gd name="connsiteX2" fmla="*/ 17247 w 704809"/>
                <a:gd name="connsiteY2" fmla="*/ 987494 h 1006601"/>
                <a:gd name="connsiteX3" fmla="*/ 69180 w 704809"/>
                <a:gd name="connsiteY3" fmla="*/ 935680 h 1006601"/>
                <a:gd name="connsiteX4" fmla="*/ 140265 w 704809"/>
                <a:gd name="connsiteY4" fmla="*/ 1006601 h 1006601"/>
                <a:gd name="connsiteX5" fmla="*/ 211350 w 704809"/>
                <a:gd name="connsiteY5" fmla="*/ 935680 h 1006601"/>
                <a:gd name="connsiteX6" fmla="*/ 282435 w 704809"/>
                <a:gd name="connsiteY6" fmla="*/ 1006601 h 1006601"/>
                <a:gd name="connsiteX7" fmla="*/ 353519 w 704809"/>
                <a:gd name="connsiteY7" fmla="*/ 935680 h 1006601"/>
                <a:gd name="connsiteX8" fmla="*/ 424605 w 704809"/>
                <a:gd name="connsiteY8" fmla="*/ 1006601 h 1006601"/>
                <a:gd name="connsiteX9" fmla="*/ 495689 w 704809"/>
                <a:gd name="connsiteY9" fmla="*/ 935680 h 1006601"/>
                <a:gd name="connsiteX10" fmla="*/ 566775 w 704809"/>
                <a:gd name="connsiteY10" fmla="*/ 1006601 h 1006601"/>
                <a:gd name="connsiteX11" fmla="*/ 637859 w 704809"/>
                <a:gd name="connsiteY11" fmla="*/ 935680 h 1006601"/>
                <a:gd name="connsiteX12" fmla="*/ 687383 w 704809"/>
                <a:gd name="connsiteY12" fmla="*/ 985090 h 1006601"/>
                <a:gd name="connsiteX13" fmla="*/ 700555 w 704809"/>
                <a:gd name="connsiteY13" fmla="*/ 972474 h 1006601"/>
                <a:gd name="connsiteX14" fmla="*/ 457831 w 704809"/>
                <a:gd name="connsiteY14" fmla="*/ 33176 h 1006601"/>
                <a:gd name="connsiteX15" fmla="*/ 246516 w 704809"/>
                <a:gd name="connsiteY15" fmla="*/ 33176 h 1006601"/>
                <a:gd name="connsiteX16" fmla="*/ 41 w 704809"/>
                <a:gd name="connsiteY16" fmla="*/ 948161 h 10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04809" h="1006601">
                  <a:moveTo>
                    <a:pt x="41" y="948161"/>
                  </a:moveTo>
                  <a:cubicBezTo>
                    <a:pt x="272" y="958848"/>
                    <a:pt x="1482" y="967074"/>
                    <a:pt x="3791" y="972474"/>
                  </a:cubicBezTo>
                  <a:lnTo>
                    <a:pt x="17247" y="987494"/>
                  </a:lnTo>
                  <a:lnTo>
                    <a:pt x="69180" y="935680"/>
                  </a:lnTo>
                  <a:lnTo>
                    <a:pt x="140265" y="1006601"/>
                  </a:lnTo>
                  <a:lnTo>
                    <a:pt x="211350" y="935680"/>
                  </a:lnTo>
                  <a:lnTo>
                    <a:pt x="282435" y="1006601"/>
                  </a:lnTo>
                  <a:lnTo>
                    <a:pt x="353519" y="935680"/>
                  </a:lnTo>
                  <a:lnTo>
                    <a:pt x="424605" y="1006601"/>
                  </a:lnTo>
                  <a:lnTo>
                    <a:pt x="495689" y="935680"/>
                  </a:lnTo>
                  <a:lnTo>
                    <a:pt x="566775" y="1006601"/>
                  </a:lnTo>
                  <a:lnTo>
                    <a:pt x="637859" y="935680"/>
                  </a:lnTo>
                  <a:lnTo>
                    <a:pt x="687383" y="985090"/>
                  </a:lnTo>
                  <a:lnTo>
                    <a:pt x="700555" y="972474"/>
                  </a:lnTo>
                  <a:cubicBezTo>
                    <a:pt x="739293" y="898010"/>
                    <a:pt x="501877" y="78435"/>
                    <a:pt x="457831" y="33176"/>
                  </a:cubicBezTo>
                  <a:cubicBezTo>
                    <a:pt x="413785" y="-12082"/>
                    <a:pt x="281764" y="-10025"/>
                    <a:pt x="246516" y="33176"/>
                  </a:cubicBezTo>
                  <a:cubicBezTo>
                    <a:pt x="213471" y="73677"/>
                    <a:pt x="-3422" y="787855"/>
                    <a:pt x="41" y="94816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12F51AAE-AA55-52CD-8FB9-093AFB9A0560}"/>
                </a:ext>
              </a:extLst>
            </p:cNvPr>
            <p:cNvSpPr/>
            <p:nvPr/>
          </p:nvSpPr>
          <p:spPr bwMode="auto">
            <a:xfrm>
              <a:off x="8401849" y="3015149"/>
              <a:ext cx="202402" cy="386698"/>
            </a:xfrm>
            <a:prstGeom prst="roundRect">
              <a:avLst>
                <a:gd name="adj" fmla="val 38813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0383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55841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pptxl19_蝶リボンのイラスト</dc:title>
  <dc:subject>pptxl19_蝶リボンのイラスト</dc:subject>
  <dc:creator>でじけろお</dc:creator>
  <cp:revision>1</cp:revision>
  <dcterms:created xsi:type="dcterms:W3CDTF">2018-05-20T00:31:01Z</dcterms:created>
  <dcterms:modified xsi:type="dcterms:W3CDTF">2022-12-07T14:10:37Z</dcterms:modified>
  <cp:version>1</cp:version>
</cp:coreProperties>
</file>